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7" r:id="rId4"/>
    <p:sldId id="271" r:id="rId5"/>
    <p:sldId id="264" r:id="rId6"/>
    <p:sldId id="258" r:id="rId7"/>
    <p:sldId id="259" r:id="rId8"/>
    <p:sldId id="260" r:id="rId9"/>
    <p:sldId id="270" r:id="rId10"/>
    <p:sldId id="261" r:id="rId11"/>
    <p:sldId id="265" r:id="rId12"/>
    <p:sldId id="273" r:id="rId13"/>
    <p:sldId id="274" r:id="rId14"/>
    <p:sldId id="262" r:id="rId15"/>
    <p:sldId id="263" r:id="rId16"/>
    <p:sldId id="272" r:id="rId17"/>
    <p:sldId id="269" r:id="rId18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14" autoAdjust="0"/>
    <p:restoredTop sz="88457" autoAdjust="0"/>
  </p:normalViewPr>
  <p:slideViewPr>
    <p:cSldViewPr snapToGrid="0">
      <p:cViewPr varScale="1">
        <p:scale>
          <a:sx n="76" d="100"/>
          <a:sy n="76" d="100"/>
        </p:scale>
        <p:origin x="946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C1BF1E-D0C6-4A35-ABDE-E18FF03D07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pl-PL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6B3DB30-AF2D-478A-AC9B-0667AE4F9D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pl-P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793A47-4F4D-4C5F-9B87-C0FF65C35A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2E8CA-754C-443E-8E0C-C5E6E613A209}" type="datetimeFigureOut">
              <a:rPr lang="pl-PL" smtClean="0"/>
              <a:t>2019-03-27</a:t>
            </a:fld>
            <a:endParaRPr lang="pl-P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A39A99-F16C-4DB4-84C4-96EA9D78AF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038576-F6F8-4EED-BE1F-B8F5F727F3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11DC57-4BE6-4878-A0E9-C55776D457B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844084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31541E-3DBE-4325-A87F-7D3440512E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l-PL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1410472-8CB1-4E81-8354-98493B64F4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l-P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1164B7-9BFC-4B3E-B031-303F86016A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2E8CA-754C-443E-8E0C-C5E6E613A209}" type="datetimeFigureOut">
              <a:rPr lang="pl-PL" smtClean="0"/>
              <a:t>2019-03-27</a:t>
            </a:fld>
            <a:endParaRPr lang="pl-P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0F12AA-D555-42F1-8C54-3A4D479390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1E9899-EFDD-423B-A526-635A79A91F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11DC57-4BE6-4878-A0E9-C55776D457B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413911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49B1EF6-37A0-4BBF-9D7E-F1FB0A4E88D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pl-PL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F956B15-B5C8-4863-92E7-180DE25954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l-P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471035-E4F7-493C-B844-4AC659E92A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2E8CA-754C-443E-8E0C-C5E6E613A209}" type="datetimeFigureOut">
              <a:rPr lang="pl-PL" smtClean="0"/>
              <a:t>2019-03-27</a:t>
            </a:fld>
            <a:endParaRPr lang="pl-P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DFB67D-A414-452C-A0ED-EF915B6E97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57BA51-0B2E-4F9B-BABF-FF032B84B5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11DC57-4BE6-4878-A0E9-C55776D457B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933900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6C1A0A-341E-4701-B3FD-27E899FDAC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l-P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63AB01-F055-4F1E-9082-8E0458F9D3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l-P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33FFCC-2B58-4B88-9AE1-37A496001E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2E8CA-754C-443E-8E0C-C5E6E613A209}" type="datetimeFigureOut">
              <a:rPr lang="pl-PL" smtClean="0"/>
              <a:t>2019-03-27</a:t>
            </a:fld>
            <a:endParaRPr lang="pl-P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B41420-FA46-42A1-855A-ECF09E2EAD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DF5677-53AB-43AE-A3DC-B720567827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11DC57-4BE6-4878-A0E9-C55776D457B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042076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F3D9E6-AACF-4DC2-8207-5B2371E438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pl-P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717FBE-BDAE-497F-AF6D-CA6341A742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6214F4-1E72-4D45-A9BD-D3DB3E784E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2E8CA-754C-443E-8E0C-C5E6E613A209}" type="datetimeFigureOut">
              <a:rPr lang="pl-PL" smtClean="0"/>
              <a:t>2019-03-27</a:t>
            </a:fld>
            <a:endParaRPr lang="pl-P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33D452-0C0F-48D4-8785-04C205763D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B60EF0-C30D-4CA1-B5E9-BEEE3275C1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11DC57-4BE6-4878-A0E9-C55776D457B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009782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26D210-3E30-4CF0-93B0-C17E6857F6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l-P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208EB4-F10B-4E42-8AAE-83D25804BD3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l-PL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46572A6-A31E-41DC-9654-EB47ED201C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l-PL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118619-187D-46F9-9CDB-2190A4C01A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2E8CA-754C-443E-8E0C-C5E6E613A209}" type="datetimeFigureOut">
              <a:rPr lang="pl-PL" smtClean="0"/>
              <a:t>2019-03-27</a:t>
            </a:fld>
            <a:endParaRPr lang="pl-P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D2D4DA3-017C-491C-BAB1-98225A702A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F1C757E-FB9D-44C0-A9CF-E8E781DEE5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11DC57-4BE6-4878-A0E9-C55776D457B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609499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D93D8C-861C-4833-95F8-8188897071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pl-P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7531B6-F9BC-4E60-8E72-CEBDDCDABA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1239AD2-DE86-46B2-A6E1-1E378366D3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l-PL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708807E-61E5-4EE3-839A-66DF6040EB8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C0AE3E5-4752-4496-A289-3255A60C1C2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l-PL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7BA7B39-6278-4C37-BE2B-065AA23A3C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2E8CA-754C-443E-8E0C-C5E6E613A209}" type="datetimeFigureOut">
              <a:rPr lang="pl-PL" smtClean="0"/>
              <a:t>2019-03-27</a:t>
            </a:fld>
            <a:endParaRPr lang="pl-PL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AB9B65D-452D-435C-8DD5-1DBCA406A7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9E5BF59-15A4-4ACE-8F13-1F362FDADF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11DC57-4BE6-4878-A0E9-C55776D457B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630221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F90266-945F-462B-A67B-919E6896BA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l-PL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1595E1F-1474-45B1-B15D-45C6D85743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2E8CA-754C-443E-8E0C-C5E6E613A209}" type="datetimeFigureOut">
              <a:rPr lang="pl-PL" smtClean="0"/>
              <a:t>2019-03-27</a:t>
            </a:fld>
            <a:endParaRPr lang="pl-PL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8EA2695-C4DA-430B-A1E2-2014754A6E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40161C3-F63D-44D1-8216-BBBFA271FD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11DC57-4BE6-4878-A0E9-C55776D457B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454912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79533E1-AE6E-4EB6-9B33-CF6C13FACB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2E8CA-754C-443E-8E0C-C5E6E613A209}" type="datetimeFigureOut">
              <a:rPr lang="pl-PL" smtClean="0"/>
              <a:t>2019-03-27</a:t>
            </a:fld>
            <a:endParaRPr lang="pl-PL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0C02230-C8BA-44C0-A638-965F08E6A4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BBE00D-0B1F-4AD9-84C3-3A1642E955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11DC57-4BE6-4878-A0E9-C55776D457B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889616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68EE8E-235A-41E0-B3B8-7490F04565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pl-P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7DAE9F-AEF2-4D67-97E0-D378F56EEE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l-PL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32EB06D-7D0C-4579-81C3-0C3BBD3BD7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3F41AE8-CF22-4157-9318-0342553284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2E8CA-754C-443E-8E0C-C5E6E613A209}" type="datetimeFigureOut">
              <a:rPr lang="pl-PL" smtClean="0"/>
              <a:t>2019-03-27</a:t>
            </a:fld>
            <a:endParaRPr lang="pl-P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75200E9-91DA-4C04-970C-21984C73DC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C33D308-4D19-4770-B97F-4DDB45D0CE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11DC57-4BE6-4878-A0E9-C55776D457B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776782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33FBD6-BA2E-4BAD-B30E-98775D5392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pl-PL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F2DE82A-F213-4D2B-B969-E19BC813675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EB48570-1D98-4764-997A-CE7C6441F93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658290-1896-4CD7-80CF-F1FA237FF1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2E8CA-754C-443E-8E0C-C5E6E613A209}" type="datetimeFigureOut">
              <a:rPr lang="pl-PL" smtClean="0"/>
              <a:t>2019-03-27</a:t>
            </a:fld>
            <a:endParaRPr lang="pl-P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5332837-0B9A-450D-B6EE-EB14E69977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8247536-DDDF-4FA9-9C3C-743466CCA7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11DC57-4BE6-4878-A0E9-C55776D457B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677128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1602CD2-25DD-45FB-831B-C2F56592CE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pl-P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1C5991-DEC9-4F92-8CD7-F50EA055EF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l-P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A2ED73-70DC-4FED-84E2-18F9C34303B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D2E8CA-754C-443E-8E0C-C5E6E613A209}" type="datetimeFigureOut">
              <a:rPr lang="pl-PL" smtClean="0"/>
              <a:t>2019-03-27</a:t>
            </a:fld>
            <a:endParaRPr lang="pl-P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2AEDF9-5B83-41AD-AC22-A3252E2A281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4AC109-C26C-409A-9EA9-53D91AC2B87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11DC57-4BE6-4878-A0E9-C55776D457B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757555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jpg"/><Relationship Id="rId3" Type="http://schemas.openxmlformats.org/officeDocument/2006/relationships/image" Target="../media/image77.png"/><Relationship Id="rId7" Type="http://schemas.openxmlformats.org/officeDocument/2006/relationships/image" Target="../media/image81.jpg"/><Relationship Id="rId12" Type="http://schemas.openxmlformats.org/officeDocument/2006/relationships/image" Target="../media/image86.jp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0.jpg"/><Relationship Id="rId11" Type="http://schemas.openxmlformats.org/officeDocument/2006/relationships/image" Target="../media/image85.jpg"/><Relationship Id="rId5" Type="http://schemas.openxmlformats.org/officeDocument/2006/relationships/image" Target="../media/image79.jpg"/><Relationship Id="rId10" Type="http://schemas.openxmlformats.org/officeDocument/2006/relationships/image" Target="../media/image84.jpg"/><Relationship Id="rId4" Type="http://schemas.openxmlformats.org/officeDocument/2006/relationships/image" Target="../media/image78.jpg"/><Relationship Id="rId9" Type="http://schemas.openxmlformats.org/officeDocument/2006/relationships/image" Target="../media/image83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3" Type="http://schemas.openxmlformats.org/officeDocument/2006/relationships/image" Target="../media/image88.jpeg"/><Relationship Id="rId7" Type="http://schemas.openxmlformats.org/officeDocument/2006/relationships/image" Target="../media/image92.jpg"/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1.jpeg"/><Relationship Id="rId5" Type="http://schemas.openxmlformats.org/officeDocument/2006/relationships/image" Target="../media/image90.jpeg"/><Relationship Id="rId4" Type="http://schemas.openxmlformats.org/officeDocument/2006/relationships/image" Target="../media/image89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jpg"/><Relationship Id="rId3" Type="http://schemas.openxmlformats.org/officeDocument/2006/relationships/image" Target="../media/image95.jpg"/><Relationship Id="rId7" Type="http://schemas.openxmlformats.org/officeDocument/2006/relationships/image" Target="../media/image99.jpg"/><Relationship Id="rId2" Type="http://schemas.openxmlformats.org/officeDocument/2006/relationships/image" Target="../media/image94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8.jpeg"/><Relationship Id="rId5" Type="http://schemas.openxmlformats.org/officeDocument/2006/relationships/image" Target="../media/image97.jpg"/><Relationship Id="rId4" Type="http://schemas.openxmlformats.org/officeDocument/2006/relationships/image" Target="../media/image96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JPG"/><Relationship Id="rId3" Type="http://schemas.openxmlformats.org/officeDocument/2006/relationships/hyperlink" Target="https://forum.mp3store.pl/topic/157380-meet-mp3store-pozna%C5%84-23022019/" TargetMode="External"/><Relationship Id="rId7" Type="http://schemas.openxmlformats.org/officeDocument/2006/relationships/image" Target="../media/image104.jpeg"/><Relationship Id="rId2" Type="http://schemas.openxmlformats.org/officeDocument/2006/relationships/hyperlink" Target="https://forum.mp3store.pl/topic/139388-projekt-wroc%C5%82awska-mita-2016-czerwiec/" TargetMode="Externa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3.JPG"/><Relationship Id="rId5" Type="http://schemas.openxmlformats.org/officeDocument/2006/relationships/image" Target="../media/image102.jpg"/><Relationship Id="rId10" Type="http://schemas.openxmlformats.org/officeDocument/2006/relationships/image" Target="../media/image107.JPG"/><Relationship Id="rId4" Type="http://schemas.openxmlformats.org/officeDocument/2006/relationships/image" Target="../media/image101.jpg"/><Relationship Id="rId9" Type="http://schemas.openxmlformats.org/officeDocument/2006/relationships/image" Target="../media/image106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2.png"/><Relationship Id="rId5" Type="http://schemas.openxmlformats.org/officeDocument/2006/relationships/image" Target="../media/image111.png"/><Relationship Id="rId4" Type="http://schemas.openxmlformats.org/officeDocument/2006/relationships/image" Target="../media/image11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6.png"/><Relationship Id="rId4" Type="http://schemas.openxmlformats.org/officeDocument/2006/relationships/image" Target="../media/image11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6.jpg"/><Relationship Id="rId13" Type="http://schemas.openxmlformats.org/officeDocument/2006/relationships/image" Target="../media/image131.jpg"/><Relationship Id="rId3" Type="http://schemas.openxmlformats.org/officeDocument/2006/relationships/image" Target="../media/image121.jpeg"/><Relationship Id="rId7" Type="http://schemas.openxmlformats.org/officeDocument/2006/relationships/image" Target="../media/image125.jpg"/><Relationship Id="rId12" Type="http://schemas.openxmlformats.org/officeDocument/2006/relationships/image" Target="../media/image130.jpg"/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4.jpg"/><Relationship Id="rId11" Type="http://schemas.openxmlformats.org/officeDocument/2006/relationships/image" Target="../media/image129.jpg"/><Relationship Id="rId5" Type="http://schemas.openxmlformats.org/officeDocument/2006/relationships/image" Target="../media/image123.jpeg"/><Relationship Id="rId15" Type="http://schemas.openxmlformats.org/officeDocument/2006/relationships/image" Target="../media/image133.jpg"/><Relationship Id="rId10" Type="http://schemas.openxmlformats.org/officeDocument/2006/relationships/image" Target="../media/image128.jpg"/><Relationship Id="rId4" Type="http://schemas.openxmlformats.org/officeDocument/2006/relationships/image" Target="../media/image122.jpeg"/><Relationship Id="rId9" Type="http://schemas.openxmlformats.org/officeDocument/2006/relationships/image" Target="../media/image127.jpg"/><Relationship Id="rId14" Type="http://schemas.openxmlformats.org/officeDocument/2006/relationships/image" Target="../media/image132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g"/><Relationship Id="rId13" Type="http://schemas.openxmlformats.org/officeDocument/2006/relationships/image" Target="../media/image18.jpg"/><Relationship Id="rId18" Type="http://schemas.openxmlformats.org/officeDocument/2006/relationships/image" Target="../media/image23.jpg"/><Relationship Id="rId3" Type="http://schemas.openxmlformats.org/officeDocument/2006/relationships/image" Target="../media/image8.jpg"/><Relationship Id="rId21" Type="http://schemas.openxmlformats.org/officeDocument/2006/relationships/image" Target="../media/image26.jpg"/><Relationship Id="rId7" Type="http://schemas.openxmlformats.org/officeDocument/2006/relationships/image" Target="../media/image12.jpg"/><Relationship Id="rId12" Type="http://schemas.openxmlformats.org/officeDocument/2006/relationships/image" Target="../media/image17.jpg"/><Relationship Id="rId17" Type="http://schemas.openxmlformats.org/officeDocument/2006/relationships/image" Target="../media/image22.jpg"/><Relationship Id="rId25" Type="http://schemas.openxmlformats.org/officeDocument/2006/relationships/image" Target="../media/image30.jpg"/><Relationship Id="rId2" Type="http://schemas.openxmlformats.org/officeDocument/2006/relationships/image" Target="../media/image7.jpg"/><Relationship Id="rId16" Type="http://schemas.openxmlformats.org/officeDocument/2006/relationships/image" Target="../media/image21.jpg"/><Relationship Id="rId20" Type="http://schemas.openxmlformats.org/officeDocument/2006/relationships/image" Target="../media/image25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jpg"/><Relationship Id="rId11" Type="http://schemas.openxmlformats.org/officeDocument/2006/relationships/image" Target="../media/image16.jpg"/><Relationship Id="rId24" Type="http://schemas.openxmlformats.org/officeDocument/2006/relationships/image" Target="../media/image29.jpg"/><Relationship Id="rId5" Type="http://schemas.openxmlformats.org/officeDocument/2006/relationships/image" Target="../media/image10.jpg"/><Relationship Id="rId15" Type="http://schemas.openxmlformats.org/officeDocument/2006/relationships/image" Target="../media/image20.jpg"/><Relationship Id="rId23" Type="http://schemas.openxmlformats.org/officeDocument/2006/relationships/image" Target="../media/image28.jpg"/><Relationship Id="rId10" Type="http://schemas.openxmlformats.org/officeDocument/2006/relationships/image" Target="../media/image15.jpg"/><Relationship Id="rId19" Type="http://schemas.openxmlformats.org/officeDocument/2006/relationships/image" Target="../media/image24.jpg"/><Relationship Id="rId4" Type="http://schemas.openxmlformats.org/officeDocument/2006/relationships/image" Target="../media/image9.jpg"/><Relationship Id="rId9" Type="http://schemas.openxmlformats.org/officeDocument/2006/relationships/image" Target="../media/image14.jpg"/><Relationship Id="rId14" Type="http://schemas.openxmlformats.org/officeDocument/2006/relationships/image" Target="../media/image19.jpg"/><Relationship Id="rId22" Type="http://schemas.openxmlformats.org/officeDocument/2006/relationships/image" Target="../media/image27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10" Type="http://schemas.openxmlformats.org/officeDocument/2006/relationships/image" Target="../media/image39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1.png"/><Relationship Id="rId7" Type="http://schemas.openxmlformats.org/officeDocument/2006/relationships/image" Target="../media/image45.jp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4.jpg"/><Relationship Id="rId5" Type="http://schemas.openxmlformats.org/officeDocument/2006/relationships/image" Target="../media/image43.png"/><Relationship Id="rId4" Type="http://schemas.openxmlformats.org/officeDocument/2006/relationships/image" Target="../media/image42.png"/><Relationship Id="rId9" Type="http://schemas.openxmlformats.org/officeDocument/2006/relationships/image" Target="../media/image4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g"/><Relationship Id="rId13" Type="http://schemas.openxmlformats.org/officeDocument/2006/relationships/image" Target="../media/image59.png"/><Relationship Id="rId3" Type="http://schemas.openxmlformats.org/officeDocument/2006/relationships/image" Target="../media/image49.jpg"/><Relationship Id="rId7" Type="http://schemas.openxmlformats.org/officeDocument/2006/relationships/image" Target="../media/image53.jpg"/><Relationship Id="rId12" Type="http://schemas.openxmlformats.org/officeDocument/2006/relationships/image" Target="../media/image58.pn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2.jpg"/><Relationship Id="rId11" Type="http://schemas.openxmlformats.org/officeDocument/2006/relationships/image" Target="../media/image57.PNG"/><Relationship Id="rId5" Type="http://schemas.openxmlformats.org/officeDocument/2006/relationships/image" Target="../media/image51.jpg"/><Relationship Id="rId15" Type="http://schemas.openxmlformats.org/officeDocument/2006/relationships/image" Target="../media/image61.JPG"/><Relationship Id="rId10" Type="http://schemas.openxmlformats.org/officeDocument/2006/relationships/image" Target="../media/image56.jpg"/><Relationship Id="rId4" Type="http://schemas.openxmlformats.org/officeDocument/2006/relationships/image" Target="../media/image50.jpg"/><Relationship Id="rId9" Type="http://schemas.openxmlformats.org/officeDocument/2006/relationships/image" Target="../media/image55.jpg"/><Relationship Id="rId14" Type="http://schemas.openxmlformats.org/officeDocument/2006/relationships/image" Target="../media/image6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7" Type="http://schemas.openxmlformats.org/officeDocument/2006/relationships/image" Target="../media/image67.jpg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6.jpg"/><Relationship Id="rId5" Type="http://schemas.openxmlformats.org/officeDocument/2006/relationships/image" Target="../media/image65.jpg"/><Relationship Id="rId4" Type="http://schemas.openxmlformats.org/officeDocument/2006/relationships/image" Target="../media/image64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69.png"/><Relationship Id="rId7" Type="http://schemas.openxmlformats.org/officeDocument/2006/relationships/image" Target="../media/image73.pn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hyperlink" Target="http://manual.superata.com/fiio/" TargetMode="Externa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021E09-6AFD-43F9-8EE8-BCD25FACFBC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l-PL" b="1" dirty="0">
                <a:solidFill>
                  <a:srgbClr val="FF0000"/>
                </a:solidFill>
              </a:rPr>
              <a:t>FiiO </a:t>
            </a:r>
            <a:br>
              <a:rPr lang="pl-PL" dirty="0"/>
            </a:br>
            <a:r>
              <a:rPr lang="pl-PL" dirty="0"/>
              <a:t>Q2-2018….Q1-2019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4C8684F-3D45-461F-BE50-E699C569FBB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pl-PL" dirty="0" err="1"/>
              <a:t>Examples</a:t>
            </a:r>
            <a:r>
              <a:rPr lang="pl-PL" dirty="0"/>
              <a:t> of Marketing </a:t>
            </a:r>
            <a:r>
              <a:rPr lang="pl-PL" dirty="0" err="1"/>
              <a:t>Activities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0499296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1ADB5F-9734-4022-9854-30176E2337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1450" y="404821"/>
            <a:ext cx="5499588" cy="474411"/>
          </a:xfrm>
        </p:spPr>
        <p:txBody>
          <a:bodyPr>
            <a:normAutofit fontScale="90000"/>
          </a:bodyPr>
          <a:lstStyle/>
          <a:p>
            <a:r>
              <a:rPr lang="pl-PL" sz="3000" dirty="0" err="1"/>
              <a:t>Banners</a:t>
            </a:r>
            <a:r>
              <a:rPr lang="pl-PL" sz="3000" dirty="0"/>
              <a:t> for </a:t>
            </a:r>
            <a:r>
              <a:rPr lang="pl-PL" sz="3000" dirty="0" err="1"/>
              <a:t>internet</a:t>
            </a:r>
            <a:r>
              <a:rPr lang="pl-PL" sz="3000" dirty="0"/>
              <a:t> </a:t>
            </a:r>
            <a:r>
              <a:rPr lang="pl-PL" sz="3000" dirty="0" err="1"/>
              <a:t>promotion</a:t>
            </a:r>
            <a:endParaRPr lang="pl-PL" sz="3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BB5BA66-CE05-4BA1-91E1-E45F2DEE18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398" y="976892"/>
            <a:ext cx="3179446" cy="209692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5DEA78A-1F08-4F40-AE43-CE53BED89D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50" y="3073812"/>
            <a:ext cx="3179444" cy="209691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E9BCE672-7794-4F7B-A1A7-A94A7C449CD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2771" y="834397"/>
            <a:ext cx="3612460" cy="173547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6A0FCC39-0967-45EF-87B7-7B740C68C86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2558" y="3073812"/>
            <a:ext cx="3101009" cy="1058881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0E234E6E-0C16-45B6-9BE5-DC817F4ECE7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3844" y="4465022"/>
            <a:ext cx="4018411" cy="2266197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BA9A646E-B191-4F77-BA86-E632F621F32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4388" y="17079"/>
            <a:ext cx="3442666" cy="2167976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EFAE5A2F-39D2-4309-A2B5-FCA23C3BE65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1485" y="4414222"/>
            <a:ext cx="2409825" cy="247650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46321F42-50C3-4B92-9220-EED5E316963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5457" y="4627718"/>
            <a:ext cx="4018411" cy="2164584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55840EEA-B77A-4711-A0D9-A8EDCB37719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5231" y="0"/>
            <a:ext cx="2409825" cy="2208276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50CC4DE4-326B-4419-8CFC-940C10BE53B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4904" y="2185055"/>
            <a:ext cx="4740304" cy="2180540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AB04F7DF-5085-4EEF-9EFC-66CEF6747BB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128" y="5170731"/>
            <a:ext cx="3179443" cy="1903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8067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0A3A2F-DC3D-42BE-B611-5B31859EC6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7206762" cy="531690"/>
          </a:xfrm>
        </p:spPr>
        <p:txBody>
          <a:bodyPr>
            <a:normAutofit fontScale="90000"/>
          </a:bodyPr>
          <a:lstStyle/>
          <a:p>
            <a:r>
              <a:rPr lang="pl-PL" dirty="0" err="1"/>
              <a:t>Example</a:t>
            </a:r>
            <a:r>
              <a:rPr lang="pl-PL" dirty="0"/>
              <a:t> of </a:t>
            </a:r>
            <a:r>
              <a:rPr lang="pl-PL" dirty="0" err="1"/>
              <a:t>Banners</a:t>
            </a:r>
            <a:r>
              <a:rPr lang="pl-PL" dirty="0"/>
              <a:t> </a:t>
            </a:r>
            <a:r>
              <a:rPr lang="pl-PL" dirty="0" err="1"/>
              <a:t>exposure</a:t>
            </a:r>
            <a:endParaRPr lang="pl-PL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479F2BB-2B19-4917-93E9-65255A0B9C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9351" y="1040567"/>
            <a:ext cx="4470138" cy="242416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64979DA-1870-48DA-B760-72DB407A74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7354" y="156731"/>
            <a:ext cx="1600310" cy="433084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E6B2638-9C8A-4C5A-9574-44F25BF2D15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969" y="3832314"/>
            <a:ext cx="3878664" cy="242416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176592A-BEB9-4F09-8341-4BB51D0AABE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0787" y="914900"/>
            <a:ext cx="1430711" cy="408642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DDFE525-6A84-4B26-9D6F-403BEF58768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5932" y="308731"/>
            <a:ext cx="2391442" cy="402684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7CDA68E0-BCB0-4D0E-A19C-B8D597C8B02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4652" y="857069"/>
            <a:ext cx="2481280" cy="3618681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25804158-D9FC-428A-AF52-7FAEA773494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2710" y="4775173"/>
            <a:ext cx="4913281" cy="1817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33194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80CD8D-D973-46C4-87EE-A1942A8363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430005"/>
          </a:xfrm>
        </p:spPr>
        <p:txBody>
          <a:bodyPr>
            <a:normAutofit fontScale="90000"/>
          </a:bodyPr>
          <a:lstStyle/>
          <a:p>
            <a:r>
              <a:rPr lang="pl-PL" dirty="0" err="1"/>
              <a:t>Exhibition</a:t>
            </a:r>
            <a:r>
              <a:rPr lang="pl-PL" dirty="0"/>
              <a:t> - </a:t>
            </a:r>
            <a:r>
              <a:rPr lang="pl-PL" dirty="0" err="1"/>
              <a:t>Audioshow</a:t>
            </a:r>
            <a:endParaRPr lang="pl-PL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46B2350-435F-4462-8996-199A1E1761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305" y="983974"/>
            <a:ext cx="2928731" cy="219654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E6A1C3B-C9FE-43E9-8425-CEF95E9676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69366"/>
            <a:ext cx="3299791" cy="247484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3FC87C6-8AE8-4CBD-B602-8228646752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0036" y="3468757"/>
            <a:ext cx="3167269" cy="237545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BD1279A-0231-4941-B30E-83D4464E8CA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1644" y="1105729"/>
            <a:ext cx="3018183" cy="226363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45B21A1-DB9F-47B7-84FF-A286500937A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0704" y="894523"/>
            <a:ext cx="3299791" cy="247484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8D1FF36-A804-4678-887E-5F3956C1509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01" y="3468757"/>
            <a:ext cx="2811625" cy="211231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F85882B-170C-4638-A978-5E220D68787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6226" y="4403035"/>
            <a:ext cx="2650527" cy="1949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82577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364E93-D83D-49B8-AF2B-10FFFF15B9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09147"/>
            <a:ext cx="10515600" cy="438743"/>
          </a:xfrm>
        </p:spPr>
        <p:txBody>
          <a:bodyPr>
            <a:normAutofit fontScale="90000"/>
          </a:bodyPr>
          <a:lstStyle/>
          <a:p>
            <a:r>
              <a:rPr lang="pl-PL" sz="2200" b="1" dirty="0"/>
              <a:t>Audio </a:t>
            </a:r>
            <a:r>
              <a:rPr lang="pl-PL" sz="2200" b="1" dirty="0" err="1"/>
              <a:t>Enthusiast</a:t>
            </a:r>
            <a:r>
              <a:rPr lang="pl-PL" sz="2200" b="1" dirty="0"/>
              <a:t> Meeting </a:t>
            </a:r>
            <a:r>
              <a:rPr lang="pl-PL" sz="2200" b="1" dirty="0" err="1"/>
              <a:t>together</a:t>
            </a:r>
            <a:r>
              <a:rPr lang="pl-PL" sz="2200" b="1" dirty="0"/>
              <a:t> with </a:t>
            </a:r>
            <a:r>
              <a:rPr lang="pl-PL" sz="2200" b="1" dirty="0" err="1"/>
              <a:t>local</a:t>
            </a:r>
            <a:r>
              <a:rPr lang="pl-PL" sz="2200" b="1" dirty="0"/>
              <a:t> stores and </a:t>
            </a:r>
            <a:r>
              <a:rPr lang="pl-PL" sz="2200" b="1" dirty="0" err="1"/>
              <a:t>discusion</a:t>
            </a:r>
            <a:r>
              <a:rPr lang="pl-PL" sz="2200" b="1" dirty="0"/>
              <a:t> on audio </a:t>
            </a:r>
            <a:r>
              <a:rPr lang="pl-PL" sz="2200" b="1" dirty="0" err="1"/>
              <a:t>community</a:t>
            </a:r>
            <a:br>
              <a:rPr lang="pl-PL" dirty="0"/>
            </a:br>
            <a:endParaRPr lang="pl-PL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91CE464-4BEB-47AB-805E-0619945F8DAE}"/>
              </a:ext>
            </a:extLst>
          </p:cNvPr>
          <p:cNvSpPr txBox="1"/>
          <p:nvPr/>
        </p:nvSpPr>
        <p:spPr>
          <a:xfrm>
            <a:off x="251210" y="1582046"/>
            <a:ext cx="8674554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u="sng" dirty="0" err="1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Last</a:t>
            </a:r>
            <a:r>
              <a:rPr lang="pl-PL" b="1" u="sng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pl-PL" b="1" u="sng" dirty="0" err="1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Meet</a:t>
            </a:r>
            <a:r>
              <a:rPr lang="pl-PL" b="1" u="sng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in Wroclaw in March 2019</a:t>
            </a:r>
          </a:p>
          <a:p>
            <a:r>
              <a:rPr lang="pl-PL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https://forum.mp3store.pl/topic/139388-projekt-wroc%C5%82awska-mita-2016-czerwiec/</a:t>
            </a:r>
            <a:endParaRPr lang="pl-PL" dirty="0"/>
          </a:p>
          <a:p>
            <a:endParaRPr lang="pl-PL" dirty="0"/>
          </a:p>
          <a:p>
            <a:r>
              <a:rPr lang="pl-PL" b="1" dirty="0" err="1"/>
              <a:t>Last</a:t>
            </a:r>
            <a:r>
              <a:rPr lang="pl-PL" b="1" dirty="0"/>
              <a:t> </a:t>
            </a:r>
            <a:r>
              <a:rPr lang="pl-PL" b="1" dirty="0" err="1"/>
              <a:t>Meet</a:t>
            </a:r>
            <a:r>
              <a:rPr lang="pl-PL" b="1" dirty="0"/>
              <a:t> in </a:t>
            </a:r>
            <a:r>
              <a:rPr lang="pl-PL" b="1" dirty="0" err="1"/>
              <a:t>Poznan</a:t>
            </a:r>
            <a:r>
              <a:rPr lang="pl-PL" b="1" dirty="0"/>
              <a:t> in </a:t>
            </a:r>
            <a:r>
              <a:rPr lang="pl-PL" b="1" dirty="0" err="1"/>
              <a:t>Feruary</a:t>
            </a:r>
            <a:r>
              <a:rPr lang="pl-PL" b="1" dirty="0"/>
              <a:t> 2019</a:t>
            </a:r>
          </a:p>
          <a:p>
            <a:r>
              <a:rPr lang="pl-PL" dirty="0">
                <a:hlinkClick r:id="rId3"/>
              </a:rPr>
              <a:t>https://forum.mp3store.pl/topic/157380-meet-mp3store-pozna%C5%84-23022019/</a:t>
            </a:r>
            <a:endParaRPr lang="pl-PL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AF837B3-C06F-4AFD-877D-277130D585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80" y="3225961"/>
            <a:ext cx="2296032" cy="305865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E710A9C-9453-4E0B-92CC-672CB1DA0DB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9570" y="406068"/>
            <a:ext cx="3187426" cy="179452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64C24A5-A2A0-4AFE-8C1A-D95EC3732A8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6426" y="2080008"/>
            <a:ext cx="2620570" cy="465741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C096C27-DB30-4D7A-BBCF-B13409C34A4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4012" y="3114903"/>
            <a:ext cx="2066946" cy="276329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C9307B9-6E66-4FA3-9C3D-B6DE3D8A889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9395" y="439831"/>
            <a:ext cx="2537691" cy="142872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E692036-FD50-449F-818D-F833C5661C6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4081" y="3175499"/>
            <a:ext cx="3389225" cy="190813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234B597-3A03-4ACE-BC78-A3C90F96D13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0193" y="4354078"/>
            <a:ext cx="4233287" cy="2383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50763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68A79B-5F5D-4A43-AE66-4419FB497A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531" y="217704"/>
            <a:ext cx="4915974" cy="539750"/>
          </a:xfrm>
        </p:spPr>
        <p:txBody>
          <a:bodyPr>
            <a:normAutofit/>
          </a:bodyPr>
          <a:lstStyle/>
          <a:p>
            <a:r>
              <a:rPr lang="pl-PL" sz="3000" dirty="0"/>
              <a:t>Brand </a:t>
            </a:r>
            <a:r>
              <a:rPr lang="pl-PL" sz="3000" dirty="0" err="1"/>
              <a:t>Awareness</a:t>
            </a:r>
            <a:r>
              <a:rPr lang="pl-PL" sz="3000" dirty="0"/>
              <a:t> in Big </a:t>
            </a:r>
            <a:r>
              <a:rPr lang="pl-PL" sz="3000" dirty="0" err="1"/>
              <a:t>Retails</a:t>
            </a:r>
            <a:endParaRPr lang="pl-PL" sz="30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7372207-2751-41B5-A2B8-54E6869466F6}"/>
              </a:ext>
            </a:extLst>
          </p:cNvPr>
          <p:cNvSpPr txBox="1"/>
          <p:nvPr/>
        </p:nvSpPr>
        <p:spPr>
          <a:xfrm>
            <a:off x="5043179" y="217704"/>
            <a:ext cx="7216976" cy="14927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300" b="1" dirty="0"/>
              <a:t>X-KOM </a:t>
            </a:r>
            <a:r>
              <a:rPr lang="pl-PL" sz="1300" dirty="0"/>
              <a:t>– </a:t>
            </a:r>
            <a:r>
              <a:rPr lang="pl-PL" sz="1300" dirty="0" err="1"/>
              <a:t>Several</a:t>
            </a:r>
            <a:r>
              <a:rPr lang="pl-PL" sz="1300" dirty="0"/>
              <a:t> offline stores – </a:t>
            </a:r>
            <a:r>
              <a:rPr lang="pl-PL" sz="1300" dirty="0" err="1"/>
              <a:t>it</a:t>
            </a:r>
            <a:r>
              <a:rPr lang="pl-PL" sz="1300" dirty="0"/>
              <a:t>/</a:t>
            </a:r>
            <a:r>
              <a:rPr lang="pl-PL" sz="1300" dirty="0" err="1"/>
              <a:t>electronics</a:t>
            </a:r>
            <a:r>
              <a:rPr lang="pl-PL" sz="1300" dirty="0"/>
              <a:t> (</a:t>
            </a:r>
            <a:r>
              <a:rPr lang="pl-PL" sz="1300" dirty="0" err="1"/>
              <a:t>earphones</a:t>
            </a:r>
            <a:r>
              <a:rPr lang="pl-PL" sz="1300" dirty="0"/>
              <a:t>, </a:t>
            </a:r>
            <a:r>
              <a:rPr lang="pl-PL" sz="1300" dirty="0" err="1"/>
              <a:t>soon</a:t>
            </a:r>
            <a:r>
              <a:rPr lang="pl-PL" sz="1300" dirty="0"/>
              <a:t> </a:t>
            </a:r>
            <a:r>
              <a:rPr lang="pl-PL" sz="1300" dirty="0" err="1"/>
              <a:t>amp</a:t>
            </a:r>
            <a:r>
              <a:rPr lang="pl-PL" sz="1300" dirty="0"/>
              <a:t>/</a:t>
            </a:r>
            <a:r>
              <a:rPr lang="pl-PL" sz="1300" dirty="0" err="1"/>
              <a:t>dacs</a:t>
            </a:r>
            <a:r>
              <a:rPr lang="pl-PL" sz="1300" dirty="0"/>
              <a:t>)</a:t>
            </a:r>
          </a:p>
          <a:p>
            <a:r>
              <a:rPr lang="pl-PL" sz="1300" b="1" dirty="0">
                <a:solidFill>
                  <a:srgbClr val="FF0000"/>
                </a:solidFill>
              </a:rPr>
              <a:t>Update: </a:t>
            </a:r>
            <a:r>
              <a:rPr lang="pl-PL" sz="1300" dirty="0" err="1">
                <a:solidFill>
                  <a:srgbClr val="FF0000"/>
                </a:solidFill>
              </a:rPr>
              <a:t>Now</a:t>
            </a:r>
            <a:r>
              <a:rPr lang="pl-PL" sz="1300" dirty="0">
                <a:solidFill>
                  <a:srgbClr val="FF0000"/>
                </a:solidFill>
              </a:rPr>
              <a:t> </a:t>
            </a:r>
            <a:r>
              <a:rPr lang="pl-PL" sz="1300" dirty="0" err="1">
                <a:solidFill>
                  <a:srgbClr val="FF0000"/>
                </a:solidFill>
              </a:rPr>
              <a:t>they</a:t>
            </a:r>
            <a:r>
              <a:rPr lang="pl-PL" sz="1300" dirty="0">
                <a:solidFill>
                  <a:srgbClr val="FF0000"/>
                </a:solidFill>
              </a:rPr>
              <a:t> </a:t>
            </a:r>
            <a:r>
              <a:rPr lang="pl-PL" sz="1300" dirty="0" err="1">
                <a:solidFill>
                  <a:srgbClr val="FF0000"/>
                </a:solidFill>
              </a:rPr>
              <a:t>put</a:t>
            </a:r>
            <a:r>
              <a:rPr lang="pl-PL" sz="1300" dirty="0">
                <a:solidFill>
                  <a:srgbClr val="FF0000"/>
                </a:solidFill>
              </a:rPr>
              <a:t> </a:t>
            </a:r>
            <a:r>
              <a:rPr lang="pl-PL" sz="1300" dirty="0" err="1">
                <a:solidFill>
                  <a:srgbClr val="FF0000"/>
                </a:solidFill>
              </a:rPr>
              <a:t>full</a:t>
            </a:r>
            <a:r>
              <a:rPr lang="pl-PL" sz="1300" dirty="0">
                <a:solidFill>
                  <a:srgbClr val="FF0000"/>
                </a:solidFill>
              </a:rPr>
              <a:t> </a:t>
            </a:r>
            <a:r>
              <a:rPr lang="pl-PL" sz="1300" dirty="0" err="1">
                <a:solidFill>
                  <a:srgbClr val="FF0000"/>
                </a:solidFill>
              </a:rPr>
              <a:t>offer</a:t>
            </a:r>
            <a:r>
              <a:rPr lang="pl-PL" sz="1300" dirty="0">
                <a:solidFill>
                  <a:srgbClr val="FF0000"/>
                </a:solidFill>
              </a:rPr>
              <a:t> for FiiO. </a:t>
            </a:r>
            <a:r>
              <a:rPr lang="pl-PL" sz="1300" dirty="0" err="1">
                <a:solidFill>
                  <a:srgbClr val="FF0000"/>
                </a:solidFill>
              </a:rPr>
              <a:t>Before</a:t>
            </a:r>
            <a:r>
              <a:rPr lang="pl-PL" sz="1300" dirty="0">
                <a:solidFill>
                  <a:srgbClr val="FF0000"/>
                </a:solidFill>
              </a:rPr>
              <a:t> </a:t>
            </a:r>
            <a:r>
              <a:rPr lang="pl-PL" sz="1300" dirty="0" err="1">
                <a:solidFill>
                  <a:srgbClr val="FF0000"/>
                </a:solidFill>
              </a:rPr>
              <a:t>only</a:t>
            </a:r>
            <a:r>
              <a:rPr lang="pl-PL" sz="1300" dirty="0">
                <a:solidFill>
                  <a:srgbClr val="FF0000"/>
                </a:solidFill>
              </a:rPr>
              <a:t> </a:t>
            </a:r>
            <a:r>
              <a:rPr lang="pl-PL" sz="1300" dirty="0" err="1">
                <a:solidFill>
                  <a:srgbClr val="FF0000"/>
                </a:solidFill>
              </a:rPr>
              <a:t>earphones</a:t>
            </a:r>
            <a:endParaRPr lang="pl-PL" sz="1300" dirty="0">
              <a:solidFill>
                <a:srgbClr val="FF0000"/>
              </a:solidFill>
            </a:endParaRPr>
          </a:p>
          <a:p>
            <a:r>
              <a:rPr lang="pl-PL" sz="1300" b="1" dirty="0"/>
              <a:t>Euro RTV-AGD </a:t>
            </a:r>
            <a:r>
              <a:rPr lang="pl-PL" sz="1300" dirty="0"/>
              <a:t>– big </a:t>
            </a:r>
            <a:r>
              <a:rPr lang="pl-PL" sz="1300" dirty="0" err="1"/>
              <a:t>electronic</a:t>
            </a:r>
            <a:r>
              <a:rPr lang="pl-PL" sz="1300" dirty="0"/>
              <a:t> </a:t>
            </a:r>
            <a:r>
              <a:rPr lang="pl-PL" sz="1300" dirty="0" err="1"/>
              <a:t>retail,c</a:t>
            </a:r>
            <a:r>
              <a:rPr lang="pl-PL" sz="1300" dirty="0"/>
              <a:t>. 150 offline stores in big </a:t>
            </a:r>
            <a:r>
              <a:rPr lang="pl-PL" sz="1300" dirty="0" err="1"/>
              <a:t>cities</a:t>
            </a:r>
            <a:r>
              <a:rPr lang="pl-PL" sz="1300" dirty="0"/>
              <a:t> (</a:t>
            </a:r>
            <a:r>
              <a:rPr lang="pl-PL" sz="1300" dirty="0" err="1"/>
              <a:t>players</a:t>
            </a:r>
            <a:r>
              <a:rPr lang="pl-PL" sz="1300" dirty="0"/>
              <a:t>, </a:t>
            </a:r>
            <a:r>
              <a:rPr lang="pl-PL" sz="1300" dirty="0" err="1"/>
              <a:t>soon</a:t>
            </a:r>
            <a:r>
              <a:rPr lang="pl-PL" sz="1300" dirty="0"/>
              <a:t> the </a:t>
            </a:r>
            <a:r>
              <a:rPr lang="pl-PL" sz="1300" dirty="0" err="1"/>
              <a:t>rest</a:t>
            </a:r>
            <a:r>
              <a:rPr lang="pl-PL" sz="1300" dirty="0"/>
              <a:t> of the </a:t>
            </a:r>
            <a:r>
              <a:rPr lang="pl-PL" sz="1300" dirty="0" err="1"/>
              <a:t>offer</a:t>
            </a:r>
            <a:r>
              <a:rPr lang="pl-PL" sz="1300" dirty="0"/>
              <a:t>)</a:t>
            </a:r>
          </a:p>
          <a:p>
            <a:r>
              <a:rPr lang="pl-PL" sz="1300" b="1" dirty="0">
                <a:solidFill>
                  <a:srgbClr val="FF0000"/>
                </a:solidFill>
              </a:rPr>
              <a:t>Update: </a:t>
            </a:r>
            <a:r>
              <a:rPr lang="pl-PL" sz="1300" dirty="0" err="1">
                <a:solidFill>
                  <a:srgbClr val="FF0000"/>
                </a:solidFill>
              </a:rPr>
              <a:t>Now</a:t>
            </a:r>
            <a:r>
              <a:rPr lang="pl-PL" sz="1300" dirty="0">
                <a:solidFill>
                  <a:srgbClr val="FF0000"/>
                </a:solidFill>
              </a:rPr>
              <a:t> </a:t>
            </a:r>
            <a:r>
              <a:rPr lang="pl-PL" sz="1300" dirty="0" err="1">
                <a:solidFill>
                  <a:srgbClr val="FF0000"/>
                </a:solidFill>
              </a:rPr>
              <a:t>they</a:t>
            </a:r>
            <a:r>
              <a:rPr lang="pl-PL" sz="1300" dirty="0">
                <a:solidFill>
                  <a:srgbClr val="FF0000"/>
                </a:solidFill>
              </a:rPr>
              <a:t> </a:t>
            </a:r>
            <a:r>
              <a:rPr lang="pl-PL" sz="1300" dirty="0" err="1">
                <a:solidFill>
                  <a:srgbClr val="FF0000"/>
                </a:solidFill>
              </a:rPr>
              <a:t>put</a:t>
            </a:r>
            <a:r>
              <a:rPr lang="pl-PL" sz="1300" dirty="0">
                <a:solidFill>
                  <a:srgbClr val="FF0000"/>
                </a:solidFill>
              </a:rPr>
              <a:t> </a:t>
            </a:r>
            <a:r>
              <a:rPr lang="pl-PL" sz="1300" dirty="0" err="1">
                <a:solidFill>
                  <a:srgbClr val="FF0000"/>
                </a:solidFill>
              </a:rPr>
              <a:t>full</a:t>
            </a:r>
            <a:r>
              <a:rPr lang="pl-PL" sz="1300" dirty="0">
                <a:solidFill>
                  <a:srgbClr val="FF0000"/>
                </a:solidFill>
              </a:rPr>
              <a:t> </a:t>
            </a:r>
            <a:r>
              <a:rPr lang="pl-PL" sz="1300" dirty="0" err="1">
                <a:solidFill>
                  <a:srgbClr val="FF0000"/>
                </a:solidFill>
              </a:rPr>
              <a:t>offer</a:t>
            </a:r>
            <a:r>
              <a:rPr lang="pl-PL" sz="1300" dirty="0">
                <a:solidFill>
                  <a:srgbClr val="FF0000"/>
                </a:solidFill>
              </a:rPr>
              <a:t> for FiiO. </a:t>
            </a:r>
          </a:p>
          <a:p>
            <a:r>
              <a:rPr lang="pl-PL" sz="1300" b="1" dirty="0"/>
              <a:t>Empik </a:t>
            </a:r>
            <a:r>
              <a:rPr lang="pl-PL" sz="1300" dirty="0"/>
              <a:t>– </a:t>
            </a:r>
            <a:r>
              <a:rPr lang="pl-PL" sz="1300" dirty="0" err="1"/>
              <a:t>retail</a:t>
            </a:r>
            <a:r>
              <a:rPr lang="pl-PL" sz="1300" dirty="0"/>
              <a:t> </a:t>
            </a:r>
            <a:r>
              <a:rPr lang="pl-PL" sz="1300" dirty="0" err="1"/>
              <a:t>similar</a:t>
            </a:r>
            <a:r>
              <a:rPr lang="pl-PL" sz="1300" dirty="0"/>
              <a:t> to </a:t>
            </a:r>
            <a:r>
              <a:rPr lang="pl-PL" sz="1300" dirty="0" err="1"/>
              <a:t>Virgin</a:t>
            </a:r>
            <a:r>
              <a:rPr lang="pl-PL" sz="1300" dirty="0"/>
              <a:t>  - c. 150 offline stores (</a:t>
            </a:r>
            <a:r>
              <a:rPr lang="pl-PL" sz="1300" dirty="0" err="1"/>
              <a:t>all</a:t>
            </a:r>
            <a:r>
              <a:rPr lang="pl-PL" sz="1300" dirty="0"/>
              <a:t> </a:t>
            </a:r>
            <a:r>
              <a:rPr lang="pl-PL" sz="1300" dirty="0" err="1"/>
              <a:t>models</a:t>
            </a:r>
            <a:r>
              <a:rPr lang="pl-PL" sz="1300" dirty="0"/>
              <a:t>)</a:t>
            </a:r>
          </a:p>
          <a:p>
            <a:r>
              <a:rPr lang="pl-PL" sz="1300" b="1" dirty="0"/>
              <a:t>AB</a:t>
            </a:r>
            <a:r>
              <a:rPr lang="pl-PL" sz="1300" dirty="0"/>
              <a:t> – Big IT </a:t>
            </a:r>
            <a:r>
              <a:rPr lang="pl-PL" sz="1300" dirty="0" err="1"/>
              <a:t>distrbutor</a:t>
            </a:r>
            <a:r>
              <a:rPr lang="pl-PL" sz="1300" dirty="0"/>
              <a:t> (</a:t>
            </a:r>
            <a:r>
              <a:rPr lang="pl-PL" sz="1300" dirty="0" err="1"/>
              <a:t>all</a:t>
            </a:r>
            <a:r>
              <a:rPr lang="pl-PL" sz="1300" dirty="0"/>
              <a:t> </a:t>
            </a:r>
            <a:r>
              <a:rPr lang="pl-PL" sz="1300" dirty="0" err="1"/>
              <a:t>models</a:t>
            </a:r>
            <a:r>
              <a:rPr lang="pl-PL" sz="1300" dirty="0"/>
              <a:t>)</a:t>
            </a:r>
          </a:p>
          <a:p>
            <a:r>
              <a:rPr lang="pl-PL" sz="1300" b="1" dirty="0"/>
              <a:t>MP3Store</a:t>
            </a:r>
            <a:r>
              <a:rPr lang="pl-PL" sz="1300" dirty="0"/>
              <a:t> – 9 </a:t>
            </a:r>
            <a:r>
              <a:rPr lang="pl-PL" sz="1300" dirty="0" err="1"/>
              <a:t>specialised</a:t>
            </a:r>
            <a:r>
              <a:rPr lang="pl-PL" sz="1300" dirty="0"/>
              <a:t> audio stores </a:t>
            </a:r>
            <a:r>
              <a:rPr lang="pl-PL" sz="1300" b="1" dirty="0">
                <a:solidFill>
                  <a:srgbClr val="FF0000"/>
                </a:solidFill>
              </a:rPr>
              <a:t>(Full </a:t>
            </a:r>
            <a:r>
              <a:rPr lang="pl-PL" sz="1300" b="1" dirty="0" err="1">
                <a:solidFill>
                  <a:srgbClr val="FF0000"/>
                </a:solidFill>
              </a:rPr>
              <a:t>offer</a:t>
            </a:r>
            <a:r>
              <a:rPr lang="pl-PL" sz="1300" b="1" dirty="0">
                <a:solidFill>
                  <a:srgbClr val="FF0000"/>
                </a:solidFill>
              </a:rPr>
              <a:t> and expo)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04D82D4-9D4C-40D8-B6EF-0889CDB4BC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4152" y="2008220"/>
            <a:ext cx="2447603" cy="443772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12AFAEB-4620-4602-B560-F1EBD322B1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5285" y="1866177"/>
            <a:ext cx="2318867" cy="486727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DC682BD-3755-4052-AE70-96101835B7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4518" y="876879"/>
            <a:ext cx="1562863" cy="573625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3DC95ED-1DAA-4792-86A7-795E473F185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761" y="883085"/>
            <a:ext cx="1718858" cy="54275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FAAC32E-638A-4A9C-8289-010E2B3E32E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051" y="1121748"/>
            <a:ext cx="1976145" cy="5736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21331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8A4F7A-C0BF-4E45-B148-819D2AD59D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6992" y="301869"/>
            <a:ext cx="4922520" cy="375539"/>
          </a:xfrm>
        </p:spPr>
        <p:txBody>
          <a:bodyPr>
            <a:normAutofit fontScale="90000"/>
          </a:bodyPr>
          <a:lstStyle/>
          <a:p>
            <a:r>
              <a:rPr lang="pl-PL" sz="3000" dirty="0"/>
              <a:t>Brand </a:t>
            </a:r>
            <a:r>
              <a:rPr lang="pl-PL" sz="3000" dirty="0" err="1"/>
              <a:t>Awareness</a:t>
            </a:r>
            <a:r>
              <a:rPr lang="pl-PL" sz="3000" dirty="0"/>
              <a:t> in Big </a:t>
            </a:r>
            <a:r>
              <a:rPr lang="pl-PL" sz="3000" dirty="0" err="1"/>
              <a:t>Retails</a:t>
            </a:r>
            <a:endParaRPr lang="pl-PL" sz="30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396B154-A7E3-41DF-9D3F-2AA1684ED0DA}"/>
              </a:ext>
            </a:extLst>
          </p:cNvPr>
          <p:cNvSpPr txBox="1"/>
          <p:nvPr/>
        </p:nvSpPr>
        <p:spPr>
          <a:xfrm>
            <a:off x="4860299" y="210429"/>
            <a:ext cx="6873805" cy="14927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300" b="1" dirty="0"/>
              <a:t>Media </a:t>
            </a:r>
            <a:r>
              <a:rPr lang="pl-PL" sz="1300" b="1" dirty="0" err="1"/>
              <a:t>Expert</a:t>
            </a:r>
            <a:r>
              <a:rPr lang="pl-PL" sz="1300" b="1" dirty="0"/>
              <a:t> </a:t>
            </a:r>
            <a:r>
              <a:rPr lang="pl-PL" sz="1300" dirty="0"/>
              <a:t>– big </a:t>
            </a:r>
            <a:r>
              <a:rPr lang="pl-PL" sz="1300" dirty="0" err="1"/>
              <a:t>electrnics</a:t>
            </a:r>
            <a:r>
              <a:rPr lang="pl-PL" sz="1300" dirty="0"/>
              <a:t> </a:t>
            </a:r>
            <a:r>
              <a:rPr lang="pl-PL" sz="1300" dirty="0" err="1"/>
              <a:t>retail</a:t>
            </a:r>
            <a:r>
              <a:rPr lang="pl-PL" sz="1300" dirty="0"/>
              <a:t>, c. 300 offline stores in </a:t>
            </a:r>
            <a:r>
              <a:rPr lang="pl-PL" sz="1300" dirty="0" err="1"/>
              <a:t>middle</a:t>
            </a:r>
            <a:r>
              <a:rPr lang="pl-PL" sz="1300" dirty="0"/>
              <a:t> and small </a:t>
            </a:r>
            <a:r>
              <a:rPr lang="pl-PL" sz="1300" dirty="0" err="1"/>
              <a:t>cities</a:t>
            </a:r>
            <a:r>
              <a:rPr lang="pl-PL" sz="1300" dirty="0"/>
              <a:t> (</a:t>
            </a:r>
            <a:r>
              <a:rPr lang="pl-PL" sz="1300" dirty="0" err="1"/>
              <a:t>uploading</a:t>
            </a:r>
            <a:r>
              <a:rPr lang="pl-PL" sz="1300" dirty="0"/>
              <a:t> </a:t>
            </a:r>
            <a:r>
              <a:rPr lang="pl-PL" sz="1300" dirty="0" err="1"/>
              <a:t>now</a:t>
            </a:r>
            <a:r>
              <a:rPr lang="pl-PL" sz="1300" dirty="0"/>
              <a:t>)</a:t>
            </a:r>
          </a:p>
          <a:p>
            <a:r>
              <a:rPr lang="pl-PL" sz="1300" b="1" dirty="0">
                <a:solidFill>
                  <a:srgbClr val="FF0000"/>
                </a:solidFill>
              </a:rPr>
              <a:t>Update: </a:t>
            </a:r>
            <a:r>
              <a:rPr lang="pl-PL" sz="1300" dirty="0" err="1">
                <a:solidFill>
                  <a:srgbClr val="FF0000"/>
                </a:solidFill>
              </a:rPr>
              <a:t>Now</a:t>
            </a:r>
            <a:r>
              <a:rPr lang="pl-PL" sz="1300" dirty="0">
                <a:solidFill>
                  <a:srgbClr val="FF0000"/>
                </a:solidFill>
              </a:rPr>
              <a:t> </a:t>
            </a:r>
            <a:r>
              <a:rPr lang="pl-PL" sz="1300" dirty="0" err="1">
                <a:solidFill>
                  <a:srgbClr val="FF0000"/>
                </a:solidFill>
              </a:rPr>
              <a:t>they</a:t>
            </a:r>
            <a:r>
              <a:rPr lang="pl-PL" sz="1300" dirty="0">
                <a:solidFill>
                  <a:srgbClr val="FF0000"/>
                </a:solidFill>
              </a:rPr>
              <a:t> </a:t>
            </a:r>
            <a:r>
              <a:rPr lang="pl-PL" sz="1300" dirty="0" err="1">
                <a:solidFill>
                  <a:srgbClr val="FF0000"/>
                </a:solidFill>
              </a:rPr>
              <a:t>put</a:t>
            </a:r>
            <a:r>
              <a:rPr lang="pl-PL" sz="1300" dirty="0">
                <a:solidFill>
                  <a:srgbClr val="FF0000"/>
                </a:solidFill>
              </a:rPr>
              <a:t> </a:t>
            </a:r>
            <a:r>
              <a:rPr lang="pl-PL" sz="1300" dirty="0" err="1">
                <a:solidFill>
                  <a:srgbClr val="FF0000"/>
                </a:solidFill>
              </a:rPr>
              <a:t>full</a:t>
            </a:r>
            <a:r>
              <a:rPr lang="pl-PL" sz="1300" dirty="0">
                <a:solidFill>
                  <a:srgbClr val="FF0000"/>
                </a:solidFill>
              </a:rPr>
              <a:t> </a:t>
            </a:r>
            <a:r>
              <a:rPr lang="pl-PL" sz="1300" dirty="0" err="1">
                <a:solidFill>
                  <a:srgbClr val="FF0000"/>
                </a:solidFill>
              </a:rPr>
              <a:t>offer</a:t>
            </a:r>
            <a:r>
              <a:rPr lang="pl-PL" sz="1300" dirty="0">
                <a:solidFill>
                  <a:srgbClr val="FF0000"/>
                </a:solidFill>
              </a:rPr>
              <a:t> for FiiO. </a:t>
            </a:r>
            <a:endParaRPr lang="pl-PL" sz="1300" dirty="0"/>
          </a:p>
          <a:p>
            <a:r>
              <a:rPr lang="pl-PL" sz="1300" b="1" dirty="0"/>
              <a:t>Carrefour </a:t>
            </a:r>
            <a:r>
              <a:rPr lang="pl-PL" sz="1300" dirty="0"/>
              <a:t>– big FMCG/Electronics </a:t>
            </a:r>
            <a:r>
              <a:rPr lang="pl-PL" sz="1300" dirty="0" err="1"/>
              <a:t>retail</a:t>
            </a:r>
            <a:r>
              <a:rPr lang="pl-PL" sz="1300" dirty="0"/>
              <a:t> (</a:t>
            </a:r>
            <a:r>
              <a:rPr lang="pl-PL" sz="1300" dirty="0" err="1"/>
              <a:t>all</a:t>
            </a:r>
            <a:r>
              <a:rPr lang="pl-PL" sz="1300" dirty="0"/>
              <a:t> </a:t>
            </a:r>
            <a:r>
              <a:rPr lang="pl-PL" sz="1300" dirty="0" err="1"/>
              <a:t>models</a:t>
            </a:r>
            <a:r>
              <a:rPr lang="pl-PL" sz="1300" dirty="0"/>
              <a:t>)</a:t>
            </a:r>
          </a:p>
          <a:p>
            <a:r>
              <a:rPr lang="pl-PL" sz="1300" b="1" dirty="0"/>
              <a:t>Morele.net- </a:t>
            </a:r>
            <a:r>
              <a:rPr lang="pl-PL" sz="1300" dirty="0" err="1"/>
              <a:t>famous</a:t>
            </a:r>
            <a:r>
              <a:rPr lang="pl-PL" sz="1300" dirty="0"/>
              <a:t> </a:t>
            </a:r>
            <a:r>
              <a:rPr lang="pl-PL" sz="1300" dirty="0" err="1"/>
              <a:t>internet</a:t>
            </a:r>
            <a:r>
              <a:rPr lang="pl-PL" sz="1300" dirty="0"/>
              <a:t> e-</a:t>
            </a:r>
            <a:r>
              <a:rPr lang="pl-PL" sz="1300" dirty="0" err="1"/>
              <a:t>tailer</a:t>
            </a:r>
            <a:r>
              <a:rPr lang="pl-PL" sz="1300" dirty="0"/>
              <a:t> with offline pick-up </a:t>
            </a:r>
            <a:r>
              <a:rPr lang="pl-PL" sz="1300" dirty="0" err="1"/>
              <a:t>points</a:t>
            </a:r>
            <a:endParaRPr lang="pl-PL" sz="1300" dirty="0"/>
          </a:p>
          <a:p>
            <a:r>
              <a:rPr lang="pl-PL" sz="1300" b="1" dirty="0"/>
              <a:t>Emag.pl </a:t>
            </a:r>
            <a:r>
              <a:rPr lang="pl-PL" sz="1300" dirty="0"/>
              <a:t>– </a:t>
            </a:r>
            <a:r>
              <a:rPr lang="pl-PL" sz="1300" dirty="0" err="1"/>
              <a:t>another</a:t>
            </a:r>
            <a:r>
              <a:rPr lang="pl-PL" sz="1300" dirty="0"/>
              <a:t> </a:t>
            </a:r>
            <a:r>
              <a:rPr lang="pl-PL" sz="1300" dirty="0" err="1"/>
              <a:t>important</a:t>
            </a:r>
            <a:r>
              <a:rPr lang="pl-PL" sz="1300" dirty="0"/>
              <a:t> e-</a:t>
            </a:r>
            <a:r>
              <a:rPr lang="pl-PL" sz="1300" dirty="0" err="1"/>
              <a:t>tailer</a:t>
            </a:r>
            <a:r>
              <a:rPr lang="pl-PL" sz="1300" dirty="0"/>
              <a:t>. </a:t>
            </a:r>
            <a:r>
              <a:rPr lang="pl-PL" sz="1300" dirty="0" err="1"/>
              <a:t>Now</a:t>
            </a:r>
            <a:r>
              <a:rPr lang="pl-PL" sz="1300" dirty="0"/>
              <a:t> </a:t>
            </a:r>
            <a:r>
              <a:rPr lang="pl-PL" sz="1300" dirty="0" err="1"/>
              <a:t>bought</a:t>
            </a:r>
            <a:r>
              <a:rPr lang="pl-PL" sz="1300" dirty="0"/>
              <a:t> by </a:t>
            </a:r>
            <a:r>
              <a:rPr lang="pl-PL" sz="1300" dirty="0" err="1"/>
              <a:t>Romanian</a:t>
            </a:r>
            <a:r>
              <a:rPr lang="pl-PL" sz="1300" dirty="0"/>
              <a:t> Company</a:t>
            </a:r>
          </a:p>
          <a:p>
            <a:r>
              <a:rPr lang="pl-PL" sz="1300" b="1" dirty="0">
                <a:solidFill>
                  <a:srgbClr val="FF0000"/>
                </a:solidFill>
              </a:rPr>
              <a:t>Update: </a:t>
            </a:r>
            <a:r>
              <a:rPr lang="pl-PL" sz="1300" dirty="0" err="1">
                <a:solidFill>
                  <a:srgbClr val="FF0000"/>
                </a:solidFill>
              </a:rPr>
              <a:t>Now</a:t>
            </a:r>
            <a:r>
              <a:rPr lang="pl-PL" sz="1300" dirty="0">
                <a:solidFill>
                  <a:srgbClr val="FF0000"/>
                </a:solidFill>
              </a:rPr>
              <a:t> </a:t>
            </a:r>
            <a:r>
              <a:rPr lang="pl-PL" sz="1300" dirty="0" err="1">
                <a:solidFill>
                  <a:srgbClr val="FF0000"/>
                </a:solidFill>
              </a:rPr>
              <a:t>full</a:t>
            </a:r>
            <a:r>
              <a:rPr lang="pl-PL" sz="1300" dirty="0">
                <a:solidFill>
                  <a:srgbClr val="FF0000"/>
                </a:solidFill>
              </a:rPr>
              <a:t> </a:t>
            </a:r>
            <a:r>
              <a:rPr lang="pl-PL" sz="1300" dirty="0" err="1">
                <a:solidFill>
                  <a:srgbClr val="FF0000"/>
                </a:solidFill>
              </a:rPr>
              <a:t>offer</a:t>
            </a:r>
            <a:r>
              <a:rPr lang="pl-PL" sz="1300" dirty="0">
                <a:solidFill>
                  <a:srgbClr val="FF0000"/>
                </a:solidFill>
              </a:rPr>
              <a:t>.</a:t>
            </a:r>
            <a:endParaRPr lang="pl-PL" sz="1300" dirty="0"/>
          </a:p>
          <a:p>
            <a:endParaRPr lang="pl-PL" sz="13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6D675C9-D301-498D-BE6D-872C27F46F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4178" y="1633055"/>
            <a:ext cx="2472983" cy="481613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D4C764A-8C13-49C5-B35D-DEAC96DBCB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0945" y="1079956"/>
            <a:ext cx="2159354" cy="533922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E6DDD1D-C4E4-45AB-9B9A-197988E139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2782" y="1303036"/>
            <a:ext cx="2099668" cy="547617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FDA6CCC-3FA0-4C5C-8F76-D62C175E566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42" y="956787"/>
            <a:ext cx="224201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06270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94C52C-CB7E-4079-A42F-B6EB9AB1C4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584786"/>
          </a:xfrm>
        </p:spPr>
        <p:txBody>
          <a:bodyPr>
            <a:normAutofit/>
          </a:bodyPr>
          <a:lstStyle/>
          <a:p>
            <a:r>
              <a:rPr lang="pl-PL" sz="3000" dirty="0"/>
              <a:t>New </a:t>
            </a:r>
            <a:r>
              <a:rPr lang="pl-PL" sz="3000" dirty="0" err="1"/>
              <a:t>Customers</a:t>
            </a:r>
            <a:r>
              <a:rPr lang="pl-PL" sz="3000" dirty="0"/>
              <a:t> – Good for FiiO Marketing and Sales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24A00B9-12E2-45FB-81E0-3CDA31AF15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102312"/>
            <a:ext cx="1910479" cy="546531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4F69139-9109-469D-A88A-DF6B3BF628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314699" y="1027558"/>
            <a:ext cx="2876551" cy="524370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BA8125A-59CD-4678-8743-1CF3845E30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5579" y="1231422"/>
            <a:ext cx="1406531" cy="520709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03CE123-BD5C-4521-A8A1-54BB9E8E1CAB}"/>
              </a:ext>
            </a:extLst>
          </p:cNvPr>
          <p:cNvSpPr txBox="1"/>
          <p:nvPr/>
        </p:nvSpPr>
        <p:spPr>
          <a:xfrm>
            <a:off x="8584707" y="2086252"/>
            <a:ext cx="272715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/>
              <a:t>Electro.pl –</a:t>
            </a:r>
            <a:r>
              <a:rPr lang="pl-PL" dirty="0" err="1"/>
              <a:t>almost</a:t>
            </a:r>
            <a:r>
              <a:rPr lang="pl-PL" dirty="0"/>
              <a:t> </a:t>
            </a:r>
            <a:r>
              <a:rPr lang="pl-PL" dirty="0" err="1"/>
              <a:t>full</a:t>
            </a:r>
            <a:r>
              <a:rPr lang="pl-PL" dirty="0"/>
              <a:t> </a:t>
            </a:r>
            <a:r>
              <a:rPr lang="pl-PL" dirty="0" err="1"/>
              <a:t>offer</a:t>
            </a:r>
            <a:endParaRPr lang="pl-PL" dirty="0"/>
          </a:p>
          <a:p>
            <a:r>
              <a:rPr lang="pl-PL" dirty="0"/>
              <a:t>Avans.pl – </a:t>
            </a:r>
            <a:r>
              <a:rPr lang="pl-PL" dirty="0" err="1"/>
              <a:t>almost</a:t>
            </a:r>
            <a:r>
              <a:rPr lang="pl-PL" dirty="0"/>
              <a:t> </a:t>
            </a:r>
            <a:r>
              <a:rPr lang="pl-PL" dirty="0" err="1"/>
              <a:t>full</a:t>
            </a:r>
            <a:r>
              <a:rPr lang="pl-PL" dirty="0"/>
              <a:t> </a:t>
            </a:r>
            <a:r>
              <a:rPr lang="pl-PL" dirty="0" err="1"/>
              <a:t>offer</a:t>
            </a:r>
            <a:endParaRPr lang="pl-PL" dirty="0"/>
          </a:p>
          <a:p>
            <a:r>
              <a:rPr lang="pl-PL" dirty="0" err="1"/>
              <a:t>Oleole</a:t>
            </a:r>
            <a:r>
              <a:rPr lang="pl-PL" dirty="0"/>
              <a:t>! – </a:t>
            </a:r>
            <a:r>
              <a:rPr lang="pl-PL" dirty="0" err="1"/>
              <a:t>just</a:t>
            </a:r>
            <a:r>
              <a:rPr lang="pl-PL" dirty="0"/>
              <a:t> </a:t>
            </a:r>
            <a:r>
              <a:rPr lang="pl-PL" dirty="0" err="1"/>
              <a:t>earphones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2356049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70E197-D1E8-480E-8CDE-8A5CB71470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5566" y="277502"/>
            <a:ext cx="4982308" cy="434975"/>
          </a:xfrm>
        </p:spPr>
        <p:txBody>
          <a:bodyPr>
            <a:normAutofit fontScale="90000"/>
          </a:bodyPr>
          <a:lstStyle/>
          <a:p>
            <a:r>
              <a:rPr lang="pl-PL" sz="3000" dirty="0" err="1"/>
              <a:t>Example</a:t>
            </a:r>
            <a:r>
              <a:rPr lang="pl-PL" sz="3000" dirty="0"/>
              <a:t> of on </a:t>
            </a:r>
            <a:r>
              <a:rPr lang="pl-PL" sz="3000" dirty="0" err="1"/>
              <a:t>store</a:t>
            </a:r>
            <a:r>
              <a:rPr lang="pl-PL" sz="3000" dirty="0"/>
              <a:t> marketing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0FCCD66-9FF1-467A-8001-46CE6BA262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6733" y="2136665"/>
            <a:ext cx="2606757" cy="195506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B5F5257-3982-4333-9487-DF98EF8E35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846381" y="-170869"/>
            <a:ext cx="1977888" cy="263718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CCC100F-5318-44C1-9116-07F516A8C9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3354" y="192162"/>
            <a:ext cx="2637183" cy="197788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0EBA6FE-97F9-4058-9514-8029AD2B682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535" y="3890773"/>
            <a:ext cx="2063956" cy="154796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482D563-8DD3-4499-BAA6-6210F5D5F77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205" y="894696"/>
            <a:ext cx="2030271" cy="152270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6754561-AD0A-45B9-BE6A-B4CE87B0157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1463" y="864854"/>
            <a:ext cx="1739141" cy="155254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9930F2EE-DDEA-4679-996F-1B3AB9B4C5E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05" y="2344534"/>
            <a:ext cx="4166078" cy="1678004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83A35ECB-2B2C-4E97-9984-4EAB5023589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2826" y="210202"/>
            <a:ext cx="2500055" cy="1875041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D3489AD8-1F6C-423F-AF5A-2DA09A7652E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05" y="5605508"/>
            <a:ext cx="11238970" cy="1683841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6151193B-559C-4553-891F-E2D5FB116E1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120" y="4020644"/>
            <a:ext cx="2198356" cy="1648767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373D1849-D0D7-4BC5-AF1E-064CA98CDEF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4476" y="4281598"/>
            <a:ext cx="1890207" cy="1417655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8B3B06EC-4CEE-48DD-A750-F2B2A531161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711065" y="2712640"/>
            <a:ext cx="3141688" cy="2356266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B5C61276-CC37-4D47-94FD-23E44FEB6B6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0283" y="2032413"/>
            <a:ext cx="1958860" cy="1469145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44FA7C93-4EEB-4EF9-B291-5FBEEEF566F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90842" y="3879492"/>
            <a:ext cx="2443988" cy="1832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81404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4C20C2AE-E6F9-4C3C-B1B0-D1F1CFEC6A48}"/>
              </a:ext>
            </a:extLst>
          </p:cNvPr>
          <p:cNvSpPr txBox="1"/>
          <p:nvPr/>
        </p:nvSpPr>
        <p:spPr>
          <a:xfrm>
            <a:off x="4383330" y="436981"/>
            <a:ext cx="2483629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500" dirty="0"/>
              <a:t>Press Information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367EB43-29F3-4424-839F-B579A87C8750}"/>
              </a:ext>
            </a:extLst>
          </p:cNvPr>
          <p:cNvSpPr txBox="1"/>
          <p:nvPr/>
        </p:nvSpPr>
        <p:spPr>
          <a:xfrm>
            <a:off x="3888495" y="1156922"/>
            <a:ext cx="3801041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400" b="1" dirty="0"/>
              <a:t>#1</a:t>
            </a:r>
          </a:p>
          <a:p>
            <a:r>
              <a:rPr lang="pl-PL" sz="1400" dirty="0">
                <a:solidFill>
                  <a:srgbClr val="FF0000"/>
                </a:solidFill>
              </a:rPr>
              <a:t>FiiO FH5  </a:t>
            </a:r>
            <a:r>
              <a:rPr lang="pl-PL" sz="1400" dirty="0"/>
              <a:t>– FiiO </a:t>
            </a:r>
            <a:r>
              <a:rPr lang="pl-PL" sz="1400" dirty="0" err="1"/>
              <a:t>Attacking</a:t>
            </a:r>
            <a:r>
              <a:rPr lang="pl-PL" sz="1400" dirty="0"/>
              <a:t> </a:t>
            </a:r>
            <a:r>
              <a:rPr lang="pl-PL" sz="1400" dirty="0" err="1"/>
              <a:t>Earphone</a:t>
            </a:r>
            <a:r>
              <a:rPr lang="pl-PL" sz="1400" dirty="0"/>
              <a:t> Market </a:t>
            </a:r>
          </a:p>
          <a:p>
            <a:r>
              <a:rPr lang="pl-PL" sz="1400" b="1" dirty="0"/>
              <a:t>#2</a:t>
            </a:r>
          </a:p>
          <a:p>
            <a:r>
              <a:rPr lang="pl-PL" sz="1400" dirty="0">
                <a:solidFill>
                  <a:srgbClr val="FF0000"/>
                </a:solidFill>
              </a:rPr>
              <a:t>FiiO K3  </a:t>
            </a:r>
            <a:r>
              <a:rPr lang="pl-PL" sz="1400" dirty="0"/>
              <a:t>- </a:t>
            </a:r>
            <a:r>
              <a:rPr lang="pl-PL" sz="1400" dirty="0" err="1"/>
              <a:t>Next</a:t>
            </a:r>
            <a:r>
              <a:rPr lang="pl-PL" sz="1400" dirty="0"/>
              <a:t> </a:t>
            </a:r>
            <a:r>
              <a:rPr lang="pl-PL" sz="1400" dirty="0" err="1"/>
              <a:t>Generation</a:t>
            </a:r>
            <a:r>
              <a:rPr lang="pl-PL" sz="1400" dirty="0"/>
              <a:t> of FiiO E10K</a:t>
            </a:r>
          </a:p>
          <a:p>
            <a:r>
              <a:rPr lang="pl-PL" sz="1400" b="1" dirty="0"/>
              <a:t>#3</a:t>
            </a:r>
          </a:p>
          <a:p>
            <a:r>
              <a:rPr lang="pl-PL" sz="1400" dirty="0">
                <a:solidFill>
                  <a:srgbClr val="FF0000"/>
                </a:solidFill>
              </a:rPr>
              <a:t>FiiO M9  - </a:t>
            </a:r>
            <a:r>
              <a:rPr lang="pl-PL" sz="1400" dirty="0"/>
              <a:t>Top FiiO M-Series DAP model</a:t>
            </a:r>
          </a:p>
          <a:p>
            <a:r>
              <a:rPr lang="pl-PL" sz="1400" b="1" dirty="0"/>
              <a:t>#4</a:t>
            </a:r>
          </a:p>
          <a:p>
            <a:r>
              <a:rPr lang="pl-PL" sz="1400" dirty="0">
                <a:solidFill>
                  <a:srgbClr val="FF0000"/>
                </a:solidFill>
              </a:rPr>
              <a:t>FiiO BR3K </a:t>
            </a:r>
            <a:r>
              <a:rPr lang="pl-PL" sz="1400" dirty="0"/>
              <a:t>– Hi-Res Audio in Bluetooth Module</a:t>
            </a:r>
          </a:p>
          <a:p>
            <a:r>
              <a:rPr lang="pl-PL" sz="1400" dirty="0"/>
              <a:t>#5</a:t>
            </a:r>
          </a:p>
          <a:p>
            <a:r>
              <a:rPr lang="pl-PL" sz="1400" dirty="0">
                <a:solidFill>
                  <a:srgbClr val="FF0000"/>
                </a:solidFill>
              </a:rPr>
              <a:t>FiiO FA7 </a:t>
            </a:r>
            <a:r>
              <a:rPr lang="pl-PL" sz="1400" dirty="0"/>
              <a:t>– Quad Driver </a:t>
            </a:r>
            <a:r>
              <a:rPr lang="pl-PL" sz="1400" dirty="0" err="1"/>
              <a:t>Earphone</a:t>
            </a:r>
            <a:r>
              <a:rPr lang="pl-PL" sz="1400" dirty="0"/>
              <a:t> Model from FiiO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C9C6DAC-79B2-42AE-803F-62D96D6823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144" y="257341"/>
            <a:ext cx="1173768" cy="602290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BF84879-1650-42FC-B12F-C686561C66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5379" y="123825"/>
            <a:ext cx="1411522" cy="896378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D53D2EB-EF33-4B57-856C-9824E859A09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5490" y="123825"/>
            <a:ext cx="706962" cy="68580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71D7C90-8A1D-4E8E-953F-77E3743BDA0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5100" y="118394"/>
            <a:ext cx="1183847" cy="68580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F0A74A2-726F-48F8-B77B-22F49C89DF2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5159" y="118394"/>
            <a:ext cx="994288" cy="6858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73579A0-276A-4204-B4CE-67B13BAEACD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2783" y="3454310"/>
            <a:ext cx="1558210" cy="3059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36262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341649-31EB-4822-B924-0812BE001C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929"/>
            <a:ext cx="4428392" cy="496521"/>
          </a:xfrm>
        </p:spPr>
        <p:txBody>
          <a:bodyPr>
            <a:normAutofit fontScale="90000"/>
          </a:bodyPr>
          <a:lstStyle/>
          <a:p>
            <a:r>
              <a:rPr lang="pl-PL" dirty="0"/>
              <a:t>Facebook Update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AB63B93-83A2-4836-9976-EE7E0C4334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764" y="640129"/>
            <a:ext cx="2770206" cy="155824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4575DF9-2554-4DEA-9550-75E585CEE3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0" y="2198370"/>
            <a:ext cx="2440658" cy="137287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9B33382-13ED-43B2-83A2-B5DECDCB8D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80" y="4659630"/>
            <a:ext cx="3314418" cy="186436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434DC72-1B9B-4A4B-9A5E-497DB058E8F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0206" y="542266"/>
            <a:ext cx="2709333" cy="152400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63757BAF-2A90-4C89-8B0D-E3CFAB667E3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00" y="5140960"/>
            <a:ext cx="2458720" cy="138303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281BCE02-CFF0-4895-A29A-24114487D1F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227" y="2458769"/>
            <a:ext cx="2546773" cy="1432560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4D7A8E96-41F2-42DC-AC67-9080FAB8953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5698" y="3823335"/>
            <a:ext cx="2709333" cy="1524000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84194B84-B6AD-47C5-965B-07BB8EC2AE8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2614" y="4841875"/>
            <a:ext cx="2990426" cy="1682115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0940B0BC-6BE2-41F3-A193-97AF65CBE2E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2471" y="106094"/>
            <a:ext cx="2844713" cy="1600151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C355B0DA-1377-491C-B124-21A8358C6D3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9529" y="1736090"/>
            <a:ext cx="2709333" cy="1524000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1D9C26B7-74C6-4D71-A75E-3F7DD5AFED8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6632" y="3135630"/>
            <a:ext cx="3033324" cy="1706245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EEE4C43C-3BD5-4B8F-B4E4-FC53549F730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1947" y="5070475"/>
            <a:ext cx="2709333" cy="1524000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073C5D84-2A17-4059-8D23-C66C1C16796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8862" y="-29845"/>
            <a:ext cx="3086382" cy="1736090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FDEAAF96-1087-4EFA-BB7C-97C3875AFEF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0540" y="1630729"/>
            <a:ext cx="2330027" cy="1310640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7D0E7DA7-D6D7-41E7-8D6A-8B0873D62E3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9955" y="2699751"/>
            <a:ext cx="2917615" cy="1641158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DE36A81D-E3B5-45D3-A94F-78894FC824E4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1049" y="3988752"/>
            <a:ext cx="2546773" cy="1432560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ADA1F134-18F1-4C9D-B0C5-1D68C9C78219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000" y="5453111"/>
            <a:ext cx="2709333" cy="1524000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A4FA63FF-EBFC-4FA9-B15E-21892E2E5635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7506" y="1380149"/>
            <a:ext cx="2564836" cy="1442720"/>
          </a:xfrm>
          <a:prstGeom prst="rect">
            <a:avLst/>
          </a:prstGeom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id="{EC6EE412-D7D6-4EC3-AAD9-66994C671280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468" y="3500169"/>
            <a:ext cx="2453598" cy="1380149"/>
          </a:xfrm>
          <a:prstGeom prst="rect">
            <a:avLst/>
          </a:prstGeom>
        </p:spPr>
      </p:pic>
      <p:pic>
        <p:nvPicPr>
          <p:cNvPr id="70" name="Picture 69">
            <a:extLst>
              <a:ext uri="{FF2B5EF4-FFF2-40B4-BE49-F238E27FC236}">
                <a16:creationId xmlns:a16="http://schemas.microsoft.com/office/drawing/2014/main" id="{3DC18041-3F7D-416C-B78A-6B9A276AF533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5679" y="2534015"/>
            <a:ext cx="2506656" cy="1409994"/>
          </a:xfrm>
          <a:prstGeom prst="rect">
            <a:avLst/>
          </a:prstGeom>
        </p:spPr>
      </p:pic>
      <p:pic>
        <p:nvPicPr>
          <p:cNvPr id="72" name="Picture 71">
            <a:extLst>
              <a:ext uri="{FF2B5EF4-FFF2-40B4-BE49-F238E27FC236}">
                <a16:creationId xmlns:a16="http://schemas.microsoft.com/office/drawing/2014/main" id="{4F69B515-184C-47EB-BA97-16B1B82AC511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0824" y="-342947"/>
            <a:ext cx="2377003" cy="1337064"/>
          </a:xfrm>
          <a:prstGeom prst="rect">
            <a:avLst/>
          </a:prstGeom>
        </p:spPr>
      </p:pic>
      <p:pic>
        <p:nvPicPr>
          <p:cNvPr id="74" name="Picture 73">
            <a:extLst>
              <a:ext uri="{FF2B5EF4-FFF2-40B4-BE49-F238E27FC236}">
                <a16:creationId xmlns:a16="http://schemas.microsoft.com/office/drawing/2014/main" id="{3CA66482-6786-419A-B085-6FF9AA42A760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3821" y="3803896"/>
            <a:ext cx="2377003" cy="1337064"/>
          </a:xfrm>
          <a:prstGeom prst="rect">
            <a:avLst/>
          </a:prstGeom>
        </p:spPr>
      </p:pic>
      <p:pic>
        <p:nvPicPr>
          <p:cNvPr id="78" name="Picture 77">
            <a:extLst>
              <a:ext uri="{FF2B5EF4-FFF2-40B4-BE49-F238E27FC236}">
                <a16:creationId xmlns:a16="http://schemas.microsoft.com/office/drawing/2014/main" id="{9CA14F29-FCBC-4CF3-9D73-DB8AD4E05CCA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4545" y="3983772"/>
            <a:ext cx="2635998" cy="1482749"/>
          </a:xfrm>
          <a:prstGeom prst="rect">
            <a:avLst/>
          </a:prstGeom>
        </p:spPr>
      </p:pic>
      <p:pic>
        <p:nvPicPr>
          <p:cNvPr id="80" name="Picture 79">
            <a:extLst>
              <a:ext uri="{FF2B5EF4-FFF2-40B4-BE49-F238E27FC236}">
                <a16:creationId xmlns:a16="http://schemas.microsoft.com/office/drawing/2014/main" id="{7D24F2C8-4EB4-4C23-A8E0-97CF760952DD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3040" y="976655"/>
            <a:ext cx="1973298" cy="1109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7126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C367E5-1E7A-4C00-B04C-6D382AF623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93323"/>
            <a:ext cx="12268199" cy="426183"/>
          </a:xfrm>
        </p:spPr>
        <p:txBody>
          <a:bodyPr>
            <a:noAutofit/>
          </a:bodyPr>
          <a:lstStyle/>
          <a:p>
            <a:r>
              <a:rPr lang="pl-PL" sz="2000" dirty="0"/>
              <a:t>Audio </a:t>
            </a:r>
            <a:r>
              <a:rPr lang="pl-PL" sz="2000" dirty="0" err="1"/>
              <a:t>Community</a:t>
            </a:r>
            <a:r>
              <a:rPr lang="pl-PL" sz="2000" dirty="0"/>
              <a:t> </a:t>
            </a:r>
            <a:r>
              <a:rPr lang="pl-PL" sz="2000" dirty="0" err="1"/>
              <a:t>threads</a:t>
            </a:r>
            <a:r>
              <a:rPr lang="pl-PL" sz="2000" dirty="0"/>
              <a:t> </a:t>
            </a:r>
            <a:r>
              <a:rPr lang="pl-PL" sz="2000" dirty="0" err="1"/>
              <a:t>about</a:t>
            </a:r>
            <a:r>
              <a:rPr lang="pl-PL" sz="2000" dirty="0"/>
              <a:t> </a:t>
            </a:r>
            <a:r>
              <a:rPr lang="pl-PL" sz="2000" dirty="0" err="1"/>
              <a:t>new</a:t>
            </a:r>
            <a:r>
              <a:rPr lang="pl-PL" sz="2000" dirty="0"/>
              <a:t> </a:t>
            </a:r>
            <a:r>
              <a:rPr lang="pl-PL" sz="2000" dirty="0" err="1"/>
              <a:t>models</a:t>
            </a:r>
            <a:r>
              <a:rPr lang="pl-PL" sz="2000" dirty="0"/>
              <a:t> + </a:t>
            </a:r>
            <a:r>
              <a:rPr lang="pl-PL" sz="2000" dirty="0" err="1"/>
              <a:t>published</a:t>
            </a:r>
            <a:r>
              <a:rPr lang="pl-PL" sz="2000" dirty="0"/>
              <a:t> </a:t>
            </a:r>
            <a:r>
              <a:rPr lang="pl-PL" sz="2000" dirty="0" err="1"/>
              <a:t>reviews</a:t>
            </a:r>
            <a:r>
              <a:rPr lang="pl-PL" sz="2000" dirty="0"/>
              <a:t> from </a:t>
            </a:r>
            <a:r>
              <a:rPr lang="pl-PL" sz="2000" dirty="0" err="1"/>
              <a:t>friendly</a:t>
            </a:r>
            <a:r>
              <a:rPr lang="pl-PL" sz="2000" dirty="0"/>
              <a:t> </a:t>
            </a:r>
            <a:r>
              <a:rPr lang="pl-PL" sz="2000" dirty="0" err="1"/>
              <a:t>portals</a:t>
            </a:r>
            <a:br>
              <a:rPr lang="pl-PL" sz="2000" dirty="0"/>
            </a:br>
            <a:r>
              <a:rPr lang="pl-PL" sz="2000" dirty="0"/>
              <a:t>(60k </a:t>
            </a:r>
            <a:r>
              <a:rPr lang="pl-PL" sz="2000" dirty="0" err="1"/>
              <a:t>registred</a:t>
            </a:r>
            <a:r>
              <a:rPr lang="pl-PL" sz="2000" dirty="0"/>
              <a:t> </a:t>
            </a:r>
            <a:r>
              <a:rPr lang="pl-PL" sz="2000" dirty="0" err="1"/>
              <a:t>users</a:t>
            </a:r>
            <a:r>
              <a:rPr lang="pl-PL" sz="2000" dirty="0"/>
              <a:t>)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465EC92-F58D-4E79-B0FC-BE6B514F0C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01696"/>
            <a:ext cx="1314450" cy="566298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1CE9CF0-518F-4853-B5DC-3EC3CE086E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4450" y="1000126"/>
            <a:ext cx="1696161" cy="47625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E576D0FC-A781-4D03-8F2C-9B638A0CED7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5292" y="769697"/>
            <a:ext cx="1178314" cy="556260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B51841B1-9C2C-41F4-983B-465BB6CFDA9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3360" y="669316"/>
            <a:ext cx="793406" cy="5662981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6A126A46-676D-4E6C-B27E-20B11DBDE57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5202" y="608373"/>
            <a:ext cx="1378492" cy="5956304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28599C26-FE93-4C0E-896C-CFB48C462BA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2656" y="669316"/>
            <a:ext cx="1314449" cy="5662981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94C94ED1-7C84-4BBF-A099-184FC65C3AC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4358" y="669315"/>
            <a:ext cx="1159303" cy="5662981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A066FC7C-B502-4A5F-9A83-4E2042DD123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5536" y="506414"/>
            <a:ext cx="1112014" cy="5825882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CDC8DE0C-0F84-4AEF-B779-77A21514CAC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3214" y="719506"/>
            <a:ext cx="999321" cy="5471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6100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0989DB-B021-40ED-B440-0ACBDC2D69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4430" y="365125"/>
            <a:ext cx="2968869" cy="672367"/>
          </a:xfrm>
        </p:spPr>
        <p:txBody>
          <a:bodyPr>
            <a:normAutofit fontScale="90000"/>
          </a:bodyPr>
          <a:lstStyle/>
          <a:p>
            <a:r>
              <a:rPr lang="pl-PL" dirty="0"/>
              <a:t>FiiO </a:t>
            </a:r>
            <a:r>
              <a:rPr lang="pl-PL" dirty="0" err="1"/>
              <a:t>Testing</a:t>
            </a:r>
            <a:endParaRPr lang="pl-PL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F023691-0DED-4526-A50B-347EEB9785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8822" y="365125"/>
            <a:ext cx="1667852" cy="665107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948C26B-24CF-4E14-88DC-B0DED094A4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0049" y="571500"/>
            <a:ext cx="1523999" cy="573405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DE203FA-2CB0-4831-8CCE-CE9A4E7C62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1693" y="513771"/>
            <a:ext cx="1421057" cy="583045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35B9550-7FBD-453C-B8C7-F5E8C3AC576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1147" y="552450"/>
            <a:ext cx="1541751" cy="498419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C01AA71-4474-4B87-8FCC-4A7EF7AE61B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79900"/>
            <a:ext cx="2301073" cy="25781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4F7C41A8-CDCD-417B-8B41-CB25A5B1B21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865" y="1037492"/>
            <a:ext cx="1650582" cy="302703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FEF36C52-2C73-4F0A-B94E-1BBEFEA1B82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3276" y="158198"/>
            <a:ext cx="930424" cy="685800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E2CD95B1-4CA7-411A-A68B-5C666D3ECE3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6062" y="261661"/>
            <a:ext cx="83064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7298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40053B-D379-4158-9DEB-EC7A45B3C1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1833" y="196174"/>
            <a:ext cx="8042114" cy="461352"/>
          </a:xfrm>
        </p:spPr>
        <p:txBody>
          <a:bodyPr>
            <a:noAutofit/>
          </a:bodyPr>
          <a:lstStyle/>
          <a:p>
            <a:r>
              <a:rPr lang="pl-PL" sz="3000" dirty="0" err="1"/>
              <a:t>Examples</a:t>
            </a:r>
            <a:r>
              <a:rPr lang="pl-PL" sz="3000" dirty="0"/>
              <a:t> of </a:t>
            </a:r>
            <a:r>
              <a:rPr lang="pl-PL" sz="3000" dirty="0" err="1"/>
              <a:t>Occasional</a:t>
            </a:r>
            <a:r>
              <a:rPr lang="pl-PL" sz="3000" dirty="0"/>
              <a:t> </a:t>
            </a:r>
            <a:r>
              <a:rPr lang="pl-PL" sz="3000" dirty="0" err="1"/>
              <a:t>Promotional</a:t>
            </a:r>
            <a:r>
              <a:rPr lang="pl-PL" sz="3000" dirty="0"/>
              <a:t> </a:t>
            </a:r>
            <a:r>
              <a:rPr lang="pl-PL" sz="3000" dirty="0" err="1"/>
              <a:t>Activities</a:t>
            </a:r>
            <a:endParaRPr lang="pl-PL" sz="30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CA2C562-897A-49BD-A6B9-8E6AC55D8C5B}"/>
              </a:ext>
            </a:extLst>
          </p:cNvPr>
          <p:cNvSpPr txBox="1"/>
          <p:nvPr/>
        </p:nvSpPr>
        <p:spPr>
          <a:xfrm>
            <a:off x="6754029" y="581832"/>
            <a:ext cx="205011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200" dirty="0"/>
              <a:t>Audio </a:t>
            </a:r>
            <a:r>
              <a:rPr lang="pl-PL" sz="1200" dirty="0" err="1"/>
              <a:t>Exhibition</a:t>
            </a:r>
            <a:r>
              <a:rPr lang="pl-PL" sz="1200" dirty="0"/>
              <a:t> </a:t>
            </a:r>
            <a:r>
              <a:rPr lang="pl-PL" sz="1200" dirty="0" err="1"/>
              <a:t>Promotion</a:t>
            </a:r>
            <a:endParaRPr lang="pl-PL" sz="1200" dirty="0"/>
          </a:p>
          <a:p>
            <a:r>
              <a:rPr lang="pl-PL" sz="1200" dirty="0"/>
              <a:t>Winter </a:t>
            </a:r>
            <a:r>
              <a:rPr lang="pl-PL" sz="1200" dirty="0" err="1"/>
              <a:t>Promotion</a:t>
            </a:r>
            <a:endParaRPr lang="pl-PL" sz="1200" dirty="0"/>
          </a:p>
          <a:p>
            <a:r>
              <a:rPr lang="pl-PL" sz="1200" dirty="0" err="1"/>
              <a:t>Xcom</a:t>
            </a:r>
            <a:r>
              <a:rPr lang="pl-PL" sz="1200" dirty="0"/>
              <a:t> </a:t>
            </a:r>
            <a:r>
              <a:rPr lang="pl-PL" sz="1200" dirty="0" err="1"/>
              <a:t>promotion</a:t>
            </a:r>
            <a:endParaRPr lang="pl-PL" sz="1200" dirty="0"/>
          </a:p>
          <a:p>
            <a:r>
              <a:rPr lang="pl-PL" sz="1200" dirty="0"/>
              <a:t>Special </a:t>
            </a:r>
            <a:r>
              <a:rPr lang="pl-PL" sz="1200" dirty="0" err="1"/>
              <a:t>offer</a:t>
            </a:r>
            <a:r>
              <a:rPr lang="pl-PL" sz="1200" dirty="0"/>
              <a:t> </a:t>
            </a:r>
            <a:r>
              <a:rPr lang="pl-PL" sz="1200" dirty="0" err="1"/>
              <a:t>at</a:t>
            </a:r>
            <a:r>
              <a:rPr lang="pl-PL" sz="1200" dirty="0"/>
              <a:t> </a:t>
            </a:r>
            <a:r>
              <a:rPr lang="pl-PL" sz="1200" dirty="0" err="1"/>
              <a:t>dealers</a:t>
            </a:r>
            <a:endParaRPr lang="pl-PL" sz="1200" dirty="0"/>
          </a:p>
          <a:p>
            <a:r>
              <a:rPr lang="pl-PL" sz="1200" dirty="0" err="1"/>
              <a:t>Presales</a:t>
            </a:r>
            <a:r>
              <a:rPr lang="pl-PL" sz="1200" dirty="0"/>
              <a:t>  in Audio </a:t>
            </a:r>
            <a:r>
              <a:rPr lang="pl-PL" sz="1200" dirty="0" err="1"/>
              <a:t>Community</a:t>
            </a:r>
            <a:endParaRPr lang="pl-PL" sz="1200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60CE502-6084-4706-9D28-A8D646BD5A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007" y="791522"/>
            <a:ext cx="1949843" cy="147198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8B7E6F0-B7D1-417E-B1B3-9659502C13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09" y="2309605"/>
            <a:ext cx="1949843" cy="139102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708247C-61D0-4DF8-A28E-09ADB91B86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4" y="3959155"/>
            <a:ext cx="2124429" cy="118711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EEDAF94-6824-41F5-A0C0-0B48421B8E4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53" y="5426430"/>
            <a:ext cx="2124429" cy="119885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AB1DAFFA-CBCA-4C52-BAE1-62AF81149A6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3125" y="728455"/>
            <a:ext cx="1518180" cy="158115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31F88BF-77FE-4ACA-84BD-4B771264A34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4182" y="2309605"/>
            <a:ext cx="1115375" cy="1876425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DBF8A4B0-3FAA-46B3-97DF-81D820268BB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0260" y="4137620"/>
            <a:ext cx="1518180" cy="1888236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B97BCB51-1E43-4B09-99C3-33CE1D6753E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3644" y="646072"/>
            <a:ext cx="2263548" cy="1799094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EBC47A8C-BC81-4D49-9B93-3DB38835DAC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1877" y="2216246"/>
            <a:ext cx="2559294" cy="2183698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F5E15110-F5C0-4D1D-905F-C5A6CB51F69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6488" y="1466157"/>
            <a:ext cx="1821690" cy="3613725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94924C63-E280-4AE5-8C99-EBD58540C4B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8131" y="-19618"/>
            <a:ext cx="1253862" cy="5657850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C2B9CA7D-A62C-4CC5-A461-0A7ADE0611F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0039" y="4329793"/>
            <a:ext cx="3899154" cy="2193274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C9767363-C2F7-48CB-9D15-086D7B2B950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355" y="135323"/>
            <a:ext cx="1961176" cy="4743141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E06599DD-BE50-4CA5-BC83-83807C87FBB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6578" y="4381379"/>
            <a:ext cx="4285135" cy="2823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26838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3A53C5-1C97-4657-9680-929813D52E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8265" y="787238"/>
            <a:ext cx="5694485" cy="549275"/>
          </a:xfrm>
        </p:spPr>
        <p:txBody>
          <a:bodyPr>
            <a:normAutofit/>
          </a:bodyPr>
          <a:lstStyle/>
          <a:p>
            <a:r>
              <a:rPr lang="pl-PL" sz="3000" dirty="0" err="1"/>
              <a:t>Some</a:t>
            </a:r>
            <a:r>
              <a:rPr lang="pl-PL" sz="3000" dirty="0"/>
              <a:t> </a:t>
            </a:r>
            <a:r>
              <a:rPr lang="pl-PL" sz="3000" dirty="0" err="1"/>
              <a:t>Adverts</a:t>
            </a:r>
            <a:r>
              <a:rPr lang="pl-PL" sz="3000" dirty="0"/>
              <a:t> &amp; Product </a:t>
            </a:r>
            <a:r>
              <a:rPr lang="pl-PL" sz="3000" dirty="0" err="1"/>
              <a:t>Placement</a:t>
            </a:r>
            <a:endParaRPr lang="pl-PL" sz="30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AB701EE-225A-4387-B37D-C461EAF4D5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265" y="1539662"/>
            <a:ext cx="3487001" cy="267038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FB4F109-90D2-43FF-9A2A-DE2BC843BF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7183" y="1480411"/>
            <a:ext cx="2939433" cy="225338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B2BC04F-E6D0-4B3E-802D-2FCD20C034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6475" y="3943350"/>
            <a:ext cx="3261986" cy="253896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30C1698-2423-4267-BAFD-65BD1CAF4D3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309" y="4337910"/>
            <a:ext cx="2942198" cy="225338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84E1CF7-27D2-48C8-9F2B-C05B9FBC4B8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8533" y="1314364"/>
            <a:ext cx="3728209" cy="206967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6B83434-A92C-4B2E-8AF2-99CCD4A7BFB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2546" y="3761726"/>
            <a:ext cx="2037366" cy="2720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98006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E92191-7D41-4429-A4B6-46515CBAF1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550" y="115516"/>
            <a:ext cx="3878497" cy="552699"/>
          </a:xfrm>
        </p:spPr>
        <p:txBody>
          <a:bodyPr>
            <a:normAutofit/>
          </a:bodyPr>
          <a:lstStyle/>
          <a:p>
            <a:r>
              <a:rPr lang="pl-PL" sz="3000" dirty="0" err="1"/>
              <a:t>Polish</a:t>
            </a:r>
            <a:r>
              <a:rPr lang="pl-PL" sz="3000" dirty="0"/>
              <a:t> </a:t>
            </a:r>
            <a:r>
              <a:rPr lang="pl-PL" sz="3000" dirty="0" err="1"/>
              <a:t>Webside</a:t>
            </a:r>
            <a:r>
              <a:rPr lang="pl-PL" sz="3000" dirty="0"/>
              <a:t> Update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20E5B0A-5F89-49E0-B825-1D221E64BA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279" y="752475"/>
            <a:ext cx="2196228" cy="451485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EDC10F2-D674-4074-BCD0-EA63434463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5172" y="115516"/>
            <a:ext cx="1072703" cy="6858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F83EA15-E8AE-4AD4-9BE2-E2D2625D7B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0426" y="115516"/>
            <a:ext cx="1072703" cy="68580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ABAE43A-9CC6-41AF-8DC1-5D8F9D3AEE3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5540" y="115516"/>
            <a:ext cx="937760" cy="68580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C76F4F4-08AA-4ABB-B204-2DC0A76DF67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9850" y="115516"/>
            <a:ext cx="1176497" cy="6858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9D58C35-E2AF-4E2A-9B99-7F62C96AB45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5071" y="115516"/>
            <a:ext cx="1176497" cy="68580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89D718E1-E7F9-4686-B247-7DA3B52C564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0293" y="115516"/>
            <a:ext cx="114638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23857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CBC671-755A-4127-87E3-1B2EB74C4A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3000" dirty="0" err="1"/>
              <a:t>Ongoing</a:t>
            </a:r>
            <a:r>
              <a:rPr lang="pl-PL" sz="3000" dirty="0"/>
              <a:t> </a:t>
            </a:r>
            <a:r>
              <a:rPr lang="pl-PL" sz="3000" dirty="0" err="1"/>
              <a:t>process</a:t>
            </a:r>
            <a:r>
              <a:rPr lang="pl-PL" sz="3000" dirty="0"/>
              <a:t> of products manual </a:t>
            </a:r>
            <a:r>
              <a:rPr lang="pl-PL" sz="3000" dirty="0" err="1"/>
              <a:t>translation</a:t>
            </a:r>
            <a:r>
              <a:rPr lang="pl-PL" sz="3000" dirty="0"/>
              <a:t> for </a:t>
            </a:r>
            <a:r>
              <a:rPr lang="pl-PL" sz="3000" dirty="0" err="1"/>
              <a:t>new</a:t>
            </a:r>
            <a:r>
              <a:rPr lang="pl-PL" sz="3000" dirty="0"/>
              <a:t> </a:t>
            </a:r>
            <a:r>
              <a:rPr lang="pl-PL" sz="3000" dirty="0" err="1"/>
              <a:t>models</a:t>
            </a:r>
            <a:r>
              <a:rPr lang="pl-PL" sz="3000" dirty="0"/>
              <a:t> and </a:t>
            </a:r>
            <a:r>
              <a:rPr lang="pl-PL" sz="3000" dirty="0" err="1"/>
              <a:t>other</a:t>
            </a:r>
            <a:r>
              <a:rPr lang="pl-PL" sz="3000" dirty="0"/>
              <a:t> </a:t>
            </a:r>
            <a:r>
              <a:rPr lang="pl-PL" sz="3000" dirty="0" err="1"/>
              <a:t>fiio</a:t>
            </a:r>
            <a:r>
              <a:rPr lang="pl-PL" sz="3000" dirty="0"/>
              <a:t> products </a:t>
            </a:r>
            <a:r>
              <a:rPr lang="pl-PL" sz="3000" dirty="0" err="1"/>
              <a:t>still</a:t>
            </a:r>
            <a:r>
              <a:rPr lang="pl-PL" sz="3000" dirty="0"/>
              <a:t> in sales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F3CF2C5-FE53-46DD-B51A-CB2D8E55E89E}"/>
              </a:ext>
            </a:extLst>
          </p:cNvPr>
          <p:cNvSpPr/>
          <p:nvPr/>
        </p:nvSpPr>
        <p:spPr>
          <a:xfrm>
            <a:off x="6675441" y="1117360"/>
            <a:ext cx="33336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dirty="0">
                <a:hlinkClick r:id="rId2"/>
              </a:rPr>
              <a:t>http://manual.superata.com/fiio/</a:t>
            </a:r>
            <a:endParaRPr lang="pl-PL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D904A87-F22E-49F6-8FB6-2859F7A564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8009" y="1825693"/>
            <a:ext cx="7752522" cy="4360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271122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2647</TotalTime>
  <Words>408</Words>
  <Application>Microsoft Office PowerPoint</Application>
  <PresentationFormat>Widescreen</PresentationFormat>
  <Paragraphs>55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Arial</vt:lpstr>
      <vt:lpstr>Calibri</vt:lpstr>
      <vt:lpstr>Calibri Light</vt:lpstr>
      <vt:lpstr>Office Theme</vt:lpstr>
      <vt:lpstr>FiiO  Q2-2018….Q1-2019</vt:lpstr>
      <vt:lpstr>PowerPoint Presentation</vt:lpstr>
      <vt:lpstr>Facebook Update</vt:lpstr>
      <vt:lpstr>Audio Community threads about new models + published reviews from friendly portals (60k registred users)</vt:lpstr>
      <vt:lpstr>FiiO Testing</vt:lpstr>
      <vt:lpstr>Examples of Occasional Promotional Activities</vt:lpstr>
      <vt:lpstr>Some Adverts &amp; Product Placement</vt:lpstr>
      <vt:lpstr>Polish Webside Update</vt:lpstr>
      <vt:lpstr>Ongoing process of products manual translation for new models and other fiio products still in sales</vt:lpstr>
      <vt:lpstr>Banners for internet promotion</vt:lpstr>
      <vt:lpstr>Example of Banners exposure</vt:lpstr>
      <vt:lpstr>Exhibition - Audioshow</vt:lpstr>
      <vt:lpstr>Audio Enthusiast Meeting together with local stores and discusion on audio community </vt:lpstr>
      <vt:lpstr>Brand Awareness in Big Retails</vt:lpstr>
      <vt:lpstr>Brand Awareness in Big Retails</vt:lpstr>
      <vt:lpstr>New Customers – Good for FiiO Marketing and Sales</vt:lpstr>
      <vt:lpstr>Example of on store marketing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FiiO  Q4-2017….Q1-2018</dc:title>
  <dc:creator>piotr.sawicki@mip.biz.pl</dc:creator>
  <cp:lastModifiedBy> </cp:lastModifiedBy>
  <cp:revision>65</cp:revision>
  <dcterms:created xsi:type="dcterms:W3CDTF">2018-03-26T21:17:24Z</dcterms:created>
  <dcterms:modified xsi:type="dcterms:W3CDTF">2019-03-27T18:55:39Z</dcterms:modified>
</cp:coreProperties>
</file>